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9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1" r:id="rId3"/>
    <p:sldId id="257" r:id="rId4"/>
    <p:sldId id="261" r:id="rId5"/>
    <p:sldId id="258" r:id="rId6"/>
    <p:sldId id="259" r:id="rId7"/>
    <p:sldId id="260" r:id="rId8"/>
    <p:sldId id="262" r:id="rId9"/>
    <p:sldId id="263" r:id="rId10"/>
    <p:sldId id="264" r:id="rId11"/>
    <p:sldId id="270" r:id="rId12"/>
    <p:sldId id="265" r:id="rId13"/>
    <p:sldId id="272" r:id="rId14"/>
    <p:sldId id="266" r:id="rId15"/>
    <p:sldId id="267" r:id="rId16"/>
    <p:sldId id="268" r:id="rId17"/>
    <p:sldId id="269" r:id="rId18"/>
    <p:sldId id="273" r:id="rId19"/>
  </p:sldIdLst>
  <p:sldSz cx="9144000" cy="6858000" type="screen4x3"/>
  <p:notesSz cx="9144000" cy="6858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AD341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33C964C-467D-4A57-A56A-C21DF01DBA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E8A1C89-5BFC-4A94-A859-B07F102EB2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1076A97-54F4-4346-827D-5B1962F6A875}" type="datetimeFigureOut">
              <a:rPr lang="de-DE"/>
              <a:pPr>
                <a:defRPr/>
              </a:pPr>
              <a:t>16.02.2023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F09C71D-D07C-4551-BF69-F06A25ED78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21FD30-8B65-4945-95E9-EED90820B0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6906C-9CFE-461E-8C36-B0190FB33E1D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77E9A18-5502-4011-9753-B9B04411C1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BA29C96-CE61-414F-AA4A-41C11353799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E6E846-C000-4D1B-9F02-959559D393C3}" type="datetimeFigureOut">
              <a:rPr lang="de-DE"/>
              <a:pPr>
                <a:defRPr/>
              </a:pPr>
              <a:t>16.02.2023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082E7176-E057-4601-9F21-F4178FD20E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E4F0C7D9-E7BC-4068-9250-0C37C30D4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CAFB359-5E0E-4A51-B4DC-79A14A444F5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AE6DD5-DC77-4819-AA39-A135D90CA5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0F0EDF5-E812-4FBA-B68E-341FA9A6C174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bildplatzhalter 1">
            <a:extLst>
              <a:ext uri="{FF2B5EF4-FFF2-40B4-BE49-F238E27FC236}">
                <a16:creationId xmlns:a16="http://schemas.microsoft.com/office/drawing/2014/main" id="{5AE95246-8514-4047-809A-E43B1E3903D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izenplatzhalter 2">
            <a:extLst>
              <a:ext uri="{FF2B5EF4-FFF2-40B4-BE49-F238E27FC236}">
                <a16:creationId xmlns:a16="http://schemas.microsoft.com/office/drawing/2014/main" id="{B099EBE3-A0EB-4BD6-BEB5-7D86EC3F0A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23556" name="Foliennummernplatzhalter 3">
            <a:extLst>
              <a:ext uri="{FF2B5EF4-FFF2-40B4-BE49-F238E27FC236}">
                <a16:creationId xmlns:a16="http://schemas.microsoft.com/office/drawing/2014/main" id="{3C71E31C-CF22-4ED0-96B4-45F0DCEBA6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93C63BE-811D-4D53-AB7A-CF51CE319A39}" type="slidenum">
              <a:rPr lang="de-DE" altLang="de-DE">
                <a:latin typeface="Calibri" panose="020F0502020204030204" pitchFamily="34" charset="0"/>
              </a:rPr>
              <a:pPr eaLnBrk="1" hangingPunct="1"/>
              <a:t>1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lienbildplatzhalter 1">
            <a:extLst>
              <a:ext uri="{FF2B5EF4-FFF2-40B4-BE49-F238E27FC236}">
                <a16:creationId xmlns:a16="http://schemas.microsoft.com/office/drawing/2014/main" id="{A715FA63-A40D-4FDA-BE2A-2A93B1F4EA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izenplatzhalter 2">
            <a:extLst>
              <a:ext uri="{FF2B5EF4-FFF2-40B4-BE49-F238E27FC236}">
                <a16:creationId xmlns:a16="http://schemas.microsoft.com/office/drawing/2014/main" id="{04DF46F1-B2AD-4EA1-A4AF-79F6B92174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2772" name="Foliennummernplatzhalter 3">
            <a:extLst>
              <a:ext uri="{FF2B5EF4-FFF2-40B4-BE49-F238E27FC236}">
                <a16:creationId xmlns:a16="http://schemas.microsoft.com/office/drawing/2014/main" id="{5D500342-640D-4B17-A041-13236D8694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B28B196-CB84-42CD-9E0F-D6B88629BE52}" type="slidenum">
              <a:rPr lang="de-DE" altLang="de-DE">
                <a:latin typeface="Calibri" panose="020F0502020204030204" pitchFamily="34" charset="0"/>
              </a:rPr>
              <a:pPr eaLnBrk="1" hangingPunct="1"/>
              <a:t>10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lienbildplatzhalter 1">
            <a:extLst>
              <a:ext uri="{FF2B5EF4-FFF2-40B4-BE49-F238E27FC236}">
                <a16:creationId xmlns:a16="http://schemas.microsoft.com/office/drawing/2014/main" id="{57700D7D-8524-41DD-ACC4-789B3EC7B7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izenplatzhalter 2">
            <a:extLst>
              <a:ext uri="{FF2B5EF4-FFF2-40B4-BE49-F238E27FC236}">
                <a16:creationId xmlns:a16="http://schemas.microsoft.com/office/drawing/2014/main" id="{0C56A779-A473-46D0-8D7E-5D5A912BFD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FDAA54C3-2979-4C54-8553-83D2192641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B163B8-F64A-474A-A1F5-0BB0D28D0EC3}" type="slidenum">
              <a:rPr lang="de-DE" altLang="de-DE">
                <a:latin typeface="Calibri" panose="020F0502020204030204" pitchFamily="34" charset="0"/>
              </a:rPr>
              <a:pPr eaLnBrk="1" hangingPunct="1"/>
              <a:t>11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lienbildplatzhalter 1">
            <a:extLst>
              <a:ext uri="{FF2B5EF4-FFF2-40B4-BE49-F238E27FC236}">
                <a16:creationId xmlns:a16="http://schemas.microsoft.com/office/drawing/2014/main" id="{87C0675B-F540-4361-9037-0B7447FF41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izenplatzhalter 2">
            <a:extLst>
              <a:ext uri="{FF2B5EF4-FFF2-40B4-BE49-F238E27FC236}">
                <a16:creationId xmlns:a16="http://schemas.microsoft.com/office/drawing/2014/main" id="{9636D4C1-3654-4C25-ABBF-9257A500208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3796" name="Foliennummernplatzhalter 3">
            <a:extLst>
              <a:ext uri="{FF2B5EF4-FFF2-40B4-BE49-F238E27FC236}">
                <a16:creationId xmlns:a16="http://schemas.microsoft.com/office/drawing/2014/main" id="{BA7C71F2-26C6-4ACA-8E6D-C56D349090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16EF93F-CDB7-49B9-9DC9-BF59E86ECAB2}" type="slidenum">
              <a:rPr lang="de-DE" altLang="de-DE">
                <a:latin typeface="Calibri" panose="020F0502020204030204" pitchFamily="34" charset="0"/>
              </a:rPr>
              <a:pPr eaLnBrk="1" hangingPunct="1"/>
              <a:t>12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2393124C-4DB7-4049-B93E-2381A3F2ABA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16C4C063-940E-4565-8B8D-81D993E954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F9E188E-E932-456C-BE39-0632B58617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D0C5C7-AA73-44C1-BB0E-A88340CF7CD3}" type="slidenum">
              <a:rPr lang="de-DE" altLang="de-DE">
                <a:latin typeface="Calibri" panose="020F0502020204030204" pitchFamily="34" charset="0"/>
              </a:rPr>
              <a:pPr eaLnBrk="1" hangingPunct="1"/>
              <a:t>13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lienbildplatzhalter 1">
            <a:extLst>
              <a:ext uri="{FF2B5EF4-FFF2-40B4-BE49-F238E27FC236}">
                <a16:creationId xmlns:a16="http://schemas.microsoft.com/office/drawing/2014/main" id="{0316A22A-85A6-44EA-83F3-BF6F8861428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izenplatzhalter 2">
            <a:extLst>
              <a:ext uri="{FF2B5EF4-FFF2-40B4-BE49-F238E27FC236}">
                <a16:creationId xmlns:a16="http://schemas.microsoft.com/office/drawing/2014/main" id="{1FE1EAC4-62B7-44C9-B0C2-92985BC5CE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4820" name="Foliennummernplatzhalter 3">
            <a:extLst>
              <a:ext uri="{FF2B5EF4-FFF2-40B4-BE49-F238E27FC236}">
                <a16:creationId xmlns:a16="http://schemas.microsoft.com/office/drawing/2014/main" id="{5C829DE3-79E5-4ACB-B2AC-A48A8C5427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1BDF819-39A8-45BE-ACAB-1AE761D22E81}" type="slidenum">
              <a:rPr lang="de-DE" altLang="de-DE">
                <a:latin typeface="Calibri" panose="020F0502020204030204" pitchFamily="34" charset="0"/>
              </a:rPr>
              <a:pPr eaLnBrk="1" hangingPunct="1"/>
              <a:t>14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lienbildplatzhalter 1">
            <a:extLst>
              <a:ext uri="{FF2B5EF4-FFF2-40B4-BE49-F238E27FC236}">
                <a16:creationId xmlns:a16="http://schemas.microsoft.com/office/drawing/2014/main" id="{176A41A9-A073-4921-8E6D-0D3AA96CEE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izenplatzhalter 2">
            <a:extLst>
              <a:ext uri="{FF2B5EF4-FFF2-40B4-BE49-F238E27FC236}">
                <a16:creationId xmlns:a16="http://schemas.microsoft.com/office/drawing/2014/main" id="{B062639C-3F0F-4CF1-ADA9-D03EFA1B0F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5844" name="Foliennummernplatzhalter 3">
            <a:extLst>
              <a:ext uri="{FF2B5EF4-FFF2-40B4-BE49-F238E27FC236}">
                <a16:creationId xmlns:a16="http://schemas.microsoft.com/office/drawing/2014/main" id="{2733C7DD-92C1-472A-A181-67AB5BD149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9256F21-102B-496B-A3BE-A8DEE2BB94C5}" type="slidenum">
              <a:rPr lang="de-DE" altLang="de-DE">
                <a:latin typeface="Calibri" panose="020F0502020204030204" pitchFamily="34" charset="0"/>
              </a:rPr>
              <a:pPr eaLnBrk="1" hangingPunct="1"/>
              <a:t>15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>
            <a:extLst>
              <a:ext uri="{FF2B5EF4-FFF2-40B4-BE49-F238E27FC236}">
                <a16:creationId xmlns:a16="http://schemas.microsoft.com/office/drawing/2014/main" id="{B8EED055-EE80-42CE-9578-A288E88FC25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>
            <a:extLst>
              <a:ext uri="{FF2B5EF4-FFF2-40B4-BE49-F238E27FC236}">
                <a16:creationId xmlns:a16="http://schemas.microsoft.com/office/drawing/2014/main" id="{28B74E75-C6B5-4FA8-83A3-54E1C6C603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1DF29616-49C0-4AD0-BF43-CFDFF59C2F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F03FAE0-CD39-486B-B927-E5FA0D61728F}" type="slidenum">
              <a:rPr lang="de-DE" altLang="de-DE">
                <a:latin typeface="Calibri" panose="020F0502020204030204" pitchFamily="34" charset="0"/>
              </a:rPr>
              <a:pPr eaLnBrk="1" hangingPunct="1"/>
              <a:t>16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lienbildplatzhalter 1">
            <a:extLst>
              <a:ext uri="{FF2B5EF4-FFF2-40B4-BE49-F238E27FC236}">
                <a16:creationId xmlns:a16="http://schemas.microsoft.com/office/drawing/2014/main" id="{E45A5007-5D21-4254-8BFA-8985DE8FA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izenplatzhalter 2">
            <a:extLst>
              <a:ext uri="{FF2B5EF4-FFF2-40B4-BE49-F238E27FC236}">
                <a16:creationId xmlns:a16="http://schemas.microsoft.com/office/drawing/2014/main" id="{DD27F38A-3DDD-4C3B-A1C9-222AA81517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7892" name="Foliennummernplatzhalter 3">
            <a:extLst>
              <a:ext uri="{FF2B5EF4-FFF2-40B4-BE49-F238E27FC236}">
                <a16:creationId xmlns:a16="http://schemas.microsoft.com/office/drawing/2014/main" id="{8F06EB0F-1390-4312-8369-59D12F0902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E2101B8-E8F4-4528-B499-696AC92CA86A}" type="slidenum">
              <a:rPr lang="de-DE" altLang="de-DE">
                <a:latin typeface="Calibri" panose="020F0502020204030204" pitchFamily="34" charset="0"/>
              </a:rPr>
              <a:pPr eaLnBrk="1" hangingPunct="1"/>
              <a:t>17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lienbildplatzhalter 1">
            <a:extLst>
              <a:ext uri="{FF2B5EF4-FFF2-40B4-BE49-F238E27FC236}">
                <a16:creationId xmlns:a16="http://schemas.microsoft.com/office/drawing/2014/main" id="{A5F0DD1B-23D3-496F-8F93-25236EC639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izenplatzhalter 2">
            <a:extLst>
              <a:ext uri="{FF2B5EF4-FFF2-40B4-BE49-F238E27FC236}">
                <a16:creationId xmlns:a16="http://schemas.microsoft.com/office/drawing/2014/main" id="{2DF44E59-10AA-4C9C-83E5-1C4F214FAD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BC894B7-9E28-4063-88CD-661F780E94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30DEB38-91F8-4C65-BE5B-5FA961E3B04C}" type="slidenum">
              <a:rPr lang="de-DE" altLang="de-DE">
                <a:latin typeface="Calibri" panose="020F0502020204030204" pitchFamily="34" charset="0"/>
              </a:rPr>
              <a:pPr eaLnBrk="1" hangingPunct="1"/>
              <a:t>18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>
            <a:extLst>
              <a:ext uri="{FF2B5EF4-FFF2-40B4-BE49-F238E27FC236}">
                <a16:creationId xmlns:a16="http://schemas.microsoft.com/office/drawing/2014/main" id="{F5445839-D369-4B95-8112-BC553FC3C3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izenplatzhalter 2">
            <a:extLst>
              <a:ext uri="{FF2B5EF4-FFF2-40B4-BE49-F238E27FC236}">
                <a16:creationId xmlns:a16="http://schemas.microsoft.com/office/drawing/2014/main" id="{BF0C76A2-0411-4808-A5AB-1617D9FFE9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23C141F-B5D5-4F76-AA72-8D8E850075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8FACCD9-9541-4247-A0FC-F490FB16184E}" type="slidenum">
              <a:rPr lang="de-DE" altLang="de-DE">
                <a:latin typeface="Calibri" panose="020F0502020204030204" pitchFamily="34" charset="0"/>
              </a:rPr>
              <a:pPr eaLnBrk="1" hangingPunct="1"/>
              <a:t>2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lienbildplatzhalter 1">
            <a:extLst>
              <a:ext uri="{FF2B5EF4-FFF2-40B4-BE49-F238E27FC236}">
                <a16:creationId xmlns:a16="http://schemas.microsoft.com/office/drawing/2014/main" id="{BDFD5E06-F9C6-41EF-AF3B-4A89840A382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izenplatzhalter 2">
            <a:extLst>
              <a:ext uri="{FF2B5EF4-FFF2-40B4-BE49-F238E27FC236}">
                <a16:creationId xmlns:a16="http://schemas.microsoft.com/office/drawing/2014/main" id="{9AEF7175-A789-4CC9-9DE6-1B39F31D83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24580" name="Foliennummernplatzhalter 3">
            <a:extLst>
              <a:ext uri="{FF2B5EF4-FFF2-40B4-BE49-F238E27FC236}">
                <a16:creationId xmlns:a16="http://schemas.microsoft.com/office/drawing/2014/main" id="{296CDB66-1FB2-4E15-8F7A-26768D6033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037D7C6-7289-43D4-9940-CF6D40121B17}" type="slidenum">
              <a:rPr lang="de-DE" altLang="de-DE">
                <a:latin typeface="Calibri" panose="020F0502020204030204" pitchFamily="34" charset="0"/>
              </a:rPr>
              <a:pPr eaLnBrk="1" hangingPunct="1"/>
              <a:t>3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>
            <a:extLst>
              <a:ext uri="{FF2B5EF4-FFF2-40B4-BE49-F238E27FC236}">
                <a16:creationId xmlns:a16="http://schemas.microsoft.com/office/drawing/2014/main" id="{6ECE6837-3626-4DC3-BF76-FD29F3B1B1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izenplatzhalter 2">
            <a:extLst>
              <a:ext uri="{FF2B5EF4-FFF2-40B4-BE49-F238E27FC236}">
                <a16:creationId xmlns:a16="http://schemas.microsoft.com/office/drawing/2014/main" id="{301E8270-BF55-4A85-BAF8-42CBA7507C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25604" name="Foliennummernplatzhalter 3">
            <a:extLst>
              <a:ext uri="{FF2B5EF4-FFF2-40B4-BE49-F238E27FC236}">
                <a16:creationId xmlns:a16="http://schemas.microsoft.com/office/drawing/2014/main" id="{9C2938C6-3E9B-4131-8F06-DFF9410EE2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1DC2844-A1EA-492D-BB85-CAC65D00F7F7}" type="slidenum">
              <a:rPr lang="de-DE" altLang="de-DE">
                <a:latin typeface="Calibri" panose="020F0502020204030204" pitchFamily="34" charset="0"/>
              </a:rPr>
              <a:pPr eaLnBrk="1" hangingPunct="1"/>
              <a:t>4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lienbildplatzhalter 1">
            <a:extLst>
              <a:ext uri="{FF2B5EF4-FFF2-40B4-BE49-F238E27FC236}">
                <a16:creationId xmlns:a16="http://schemas.microsoft.com/office/drawing/2014/main" id="{B7C6099A-EECC-4484-B582-5F25198FB1B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izenplatzhalter 2">
            <a:extLst>
              <a:ext uri="{FF2B5EF4-FFF2-40B4-BE49-F238E27FC236}">
                <a16:creationId xmlns:a16="http://schemas.microsoft.com/office/drawing/2014/main" id="{DF2DF967-E3E3-4B83-965D-229426EC8E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26628" name="Foliennummernplatzhalter 3">
            <a:extLst>
              <a:ext uri="{FF2B5EF4-FFF2-40B4-BE49-F238E27FC236}">
                <a16:creationId xmlns:a16="http://schemas.microsoft.com/office/drawing/2014/main" id="{462854AD-168A-4A1C-A771-A8E6604068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EDC4AFF-3514-4730-8283-170A0FF3A61A}" type="slidenum">
              <a:rPr lang="de-DE" altLang="de-DE">
                <a:latin typeface="Calibri" panose="020F0502020204030204" pitchFamily="34" charset="0"/>
              </a:rPr>
              <a:pPr eaLnBrk="1" hangingPunct="1"/>
              <a:t>5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lienbildplatzhalter 1">
            <a:extLst>
              <a:ext uri="{FF2B5EF4-FFF2-40B4-BE49-F238E27FC236}">
                <a16:creationId xmlns:a16="http://schemas.microsoft.com/office/drawing/2014/main" id="{4C8D3AEA-6A43-431E-B531-E74C206EF7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izenplatzhalter 2">
            <a:extLst>
              <a:ext uri="{FF2B5EF4-FFF2-40B4-BE49-F238E27FC236}">
                <a16:creationId xmlns:a16="http://schemas.microsoft.com/office/drawing/2014/main" id="{D144ED8A-219E-4FFC-AAA6-4F3262A963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27652" name="Foliennummernplatzhalter 3">
            <a:extLst>
              <a:ext uri="{FF2B5EF4-FFF2-40B4-BE49-F238E27FC236}">
                <a16:creationId xmlns:a16="http://schemas.microsoft.com/office/drawing/2014/main" id="{2E811346-009C-4043-B868-476CEAEBCF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1EEC639-2A27-4A36-A02E-E703D958972C}" type="slidenum">
              <a:rPr lang="de-DE" altLang="de-DE">
                <a:latin typeface="Calibri" panose="020F0502020204030204" pitchFamily="34" charset="0"/>
              </a:rPr>
              <a:pPr eaLnBrk="1" hangingPunct="1"/>
              <a:t>6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lienbildplatzhalter 1">
            <a:extLst>
              <a:ext uri="{FF2B5EF4-FFF2-40B4-BE49-F238E27FC236}">
                <a16:creationId xmlns:a16="http://schemas.microsoft.com/office/drawing/2014/main" id="{DB0AF516-F96B-434F-B18D-714430F610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izenplatzhalter 2">
            <a:extLst>
              <a:ext uri="{FF2B5EF4-FFF2-40B4-BE49-F238E27FC236}">
                <a16:creationId xmlns:a16="http://schemas.microsoft.com/office/drawing/2014/main" id="{CA82CB50-F549-4526-9F68-CEB02B4975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28676" name="Foliennummernplatzhalter 3">
            <a:extLst>
              <a:ext uri="{FF2B5EF4-FFF2-40B4-BE49-F238E27FC236}">
                <a16:creationId xmlns:a16="http://schemas.microsoft.com/office/drawing/2014/main" id="{402A7AB1-88CC-4B37-A1E4-F1334A83A6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1B1A70E-4C96-4FF1-B416-7DB364600B23}" type="slidenum">
              <a:rPr lang="de-DE" altLang="de-DE">
                <a:latin typeface="Calibri" panose="020F0502020204030204" pitchFamily="34" charset="0"/>
              </a:rPr>
              <a:pPr eaLnBrk="1" hangingPunct="1"/>
              <a:t>7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951D78E2-66A6-496E-AD18-A16BE47F37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1A07E30D-707A-4DF0-85A7-65F0DFF8A9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29700" name="Foliennummernplatzhalter 3">
            <a:extLst>
              <a:ext uri="{FF2B5EF4-FFF2-40B4-BE49-F238E27FC236}">
                <a16:creationId xmlns:a16="http://schemas.microsoft.com/office/drawing/2014/main" id="{CD10B512-3968-479D-BDD9-F3E04A3887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0E45074-3FF7-45CE-8DF7-B6421FAB0A56}" type="slidenum">
              <a:rPr lang="de-DE" altLang="de-DE">
                <a:latin typeface="Calibri" panose="020F0502020204030204" pitchFamily="34" charset="0"/>
              </a:rPr>
              <a:pPr eaLnBrk="1" hangingPunct="1"/>
              <a:t>8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lienbildplatzhalter 1">
            <a:extLst>
              <a:ext uri="{FF2B5EF4-FFF2-40B4-BE49-F238E27FC236}">
                <a16:creationId xmlns:a16="http://schemas.microsoft.com/office/drawing/2014/main" id="{7C5E3EA1-04B6-4878-92C1-05393B11D9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izenplatzhalter 2">
            <a:extLst>
              <a:ext uri="{FF2B5EF4-FFF2-40B4-BE49-F238E27FC236}">
                <a16:creationId xmlns:a16="http://schemas.microsoft.com/office/drawing/2014/main" id="{3BBBA594-D392-4858-9FC0-109D43CAF2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0724" name="Foliennummernplatzhalter 3">
            <a:extLst>
              <a:ext uri="{FF2B5EF4-FFF2-40B4-BE49-F238E27FC236}">
                <a16:creationId xmlns:a16="http://schemas.microsoft.com/office/drawing/2014/main" id="{09E0CEEB-4F17-4DF7-BBA5-AC8BF39DD1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BF7E9CF-9D68-410B-AC3B-AF1F78B18D32}" type="slidenum">
              <a:rPr lang="de-DE" altLang="de-DE">
                <a:latin typeface="Calibri" panose="020F0502020204030204" pitchFamily="34" charset="0"/>
              </a:rPr>
              <a:pPr eaLnBrk="1" hangingPunct="1"/>
              <a:t>9</a:t>
            </a:fld>
            <a:endParaRPr lang="de-DE" altLang="de-D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gradFill rotWithShape="1">
          <a:gsLst>
            <a:gs pos="0">
              <a:srgbClr val="004863"/>
            </a:gs>
            <a:gs pos="30000">
              <a:srgbClr val="005978"/>
            </a:gs>
            <a:gs pos="100000">
              <a:srgbClr val="5E94B1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 6">
            <a:extLst>
              <a:ext uri="{FF2B5EF4-FFF2-40B4-BE49-F238E27FC236}">
                <a16:creationId xmlns:a16="http://schemas.microsoft.com/office/drawing/2014/main" id="{CD971453-EDCC-463B-B1D4-88050CB38529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ihandform 7">
            <a:extLst>
              <a:ext uri="{FF2B5EF4-FFF2-40B4-BE49-F238E27FC236}">
                <a16:creationId xmlns:a16="http://schemas.microsoft.com/office/drawing/2014/main" id="{ED593AA9-6F26-471A-A688-2396652BEC9A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6" name="Datumsplatzhalter 29">
            <a:extLst>
              <a:ext uri="{FF2B5EF4-FFF2-40B4-BE49-F238E27FC236}">
                <a16:creationId xmlns:a16="http://schemas.microsoft.com/office/drawing/2014/main" id="{004151E8-994A-4833-8FAB-001E36825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B9C68-76C1-47F6-AF84-949524DB32FD}" type="datetimeFigureOut">
              <a:rPr lang="de-DE"/>
              <a:pPr>
                <a:defRPr/>
              </a:pPr>
              <a:t>16.02.2023</a:t>
            </a:fld>
            <a:endParaRPr lang="de-DE"/>
          </a:p>
        </p:txBody>
      </p:sp>
      <p:sp>
        <p:nvSpPr>
          <p:cNvPr id="7" name="Fußzeilenplatzhalter 18">
            <a:extLst>
              <a:ext uri="{FF2B5EF4-FFF2-40B4-BE49-F238E27FC236}">
                <a16:creationId xmlns:a16="http://schemas.microsoft.com/office/drawing/2014/main" id="{7CB9A7DA-A2AE-40A0-A48F-A7057EF48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26">
            <a:extLst>
              <a:ext uri="{FF2B5EF4-FFF2-40B4-BE49-F238E27FC236}">
                <a16:creationId xmlns:a16="http://schemas.microsoft.com/office/drawing/2014/main" id="{2D36DBF2-E096-4D45-A578-66965FECD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62888-5264-44B1-965A-E580201AB11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297822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Pr>
        <a:gradFill rotWithShape="1">
          <a:gsLst>
            <a:gs pos="0">
              <a:srgbClr val="004863"/>
            </a:gs>
            <a:gs pos="30000">
              <a:srgbClr val="005978"/>
            </a:gs>
            <a:gs pos="100000">
              <a:srgbClr val="5E94B1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 6">
            <a:extLst>
              <a:ext uri="{FF2B5EF4-FFF2-40B4-BE49-F238E27FC236}">
                <a16:creationId xmlns:a16="http://schemas.microsoft.com/office/drawing/2014/main" id="{EB5F12FF-42B9-41D8-9B02-A9D3C711DAFC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ihandform 7">
            <a:extLst>
              <a:ext uri="{FF2B5EF4-FFF2-40B4-BE49-F238E27FC236}">
                <a16:creationId xmlns:a16="http://schemas.microsoft.com/office/drawing/2014/main" id="{2F5F5782-3FED-4F58-BB27-3269AF74FE8C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50EDE537-65EB-498B-BA78-2B5F5F467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CB8CE-347F-4CB1-AF56-1FB54EDF67E9}" type="datetimeFigureOut">
              <a:rPr lang="de-DE"/>
              <a:pPr>
                <a:defRPr/>
              </a:pPr>
              <a:t>16.02.2023</a:t>
            </a:fld>
            <a:endParaRPr lang="de-DE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93445493-EB48-4C69-9D63-2AE04001C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1F7F1C31-CC28-45E9-A783-90AEE94DD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515B8-F01A-486E-969F-8F696A9BF50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522782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4">
            <a:extLst>
              <a:ext uri="{FF2B5EF4-FFF2-40B4-BE49-F238E27FC236}">
                <a16:creationId xmlns:a16="http://schemas.microsoft.com/office/drawing/2014/main" id="{BFEFFD81-EF75-4F86-8EF5-7FBDC9818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A67F5-BE19-4D65-93B4-763751173F43}" type="datetimeFigureOut">
              <a:rPr lang="de-DE"/>
              <a:pPr>
                <a:defRPr/>
              </a:pPr>
              <a:t>16.02.2023</a:t>
            </a:fld>
            <a:endParaRPr lang="de-DE"/>
          </a:p>
        </p:txBody>
      </p:sp>
      <p:sp>
        <p:nvSpPr>
          <p:cNvPr id="8" name="Fußzeilenplatzhalter 5">
            <a:extLst>
              <a:ext uri="{FF2B5EF4-FFF2-40B4-BE49-F238E27FC236}">
                <a16:creationId xmlns:a16="http://schemas.microsoft.com/office/drawing/2014/main" id="{EB430231-9D1E-4FAB-9EF8-EF20EE0F9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6">
            <a:extLst>
              <a:ext uri="{FF2B5EF4-FFF2-40B4-BE49-F238E27FC236}">
                <a16:creationId xmlns:a16="http://schemas.microsoft.com/office/drawing/2014/main" id="{1CADC120-C193-40A7-8AA6-98798A4BC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9FCBE-3963-4392-A4B0-20254A0B1A7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1668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ihandform 6">
            <a:extLst>
              <a:ext uri="{FF2B5EF4-FFF2-40B4-BE49-F238E27FC236}">
                <a16:creationId xmlns:a16="http://schemas.microsoft.com/office/drawing/2014/main" id="{66AA816A-F4E0-40E8-8566-5F438952DCE8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ihandform 7">
            <a:extLst>
              <a:ext uri="{FF2B5EF4-FFF2-40B4-BE49-F238E27FC236}">
                <a16:creationId xmlns:a16="http://schemas.microsoft.com/office/drawing/2014/main" id="{FA7DBF8F-13E7-4CC5-8264-9C4DBCD99626}"/>
              </a:ext>
            </a:extLst>
          </p:cNvPr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4">
            <a:extLst>
              <a:ext uri="{FF2B5EF4-FFF2-40B4-BE49-F238E27FC236}">
                <a16:creationId xmlns:a16="http://schemas.microsoft.com/office/drawing/2014/main" id="{1C507533-DEBD-4FCF-81BE-7F0BC4C40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E62E9-579E-42DF-8B14-B9150CDD88A9}" type="datetimeFigureOut">
              <a:rPr lang="de-DE"/>
              <a:pPr>
                <a:defRPr/>
              </a:pPr>
              <a:t>16.02.2023</a:t>
            </a:fld>
            <a:endParaRPr lang="de-DE"/>
          </a:p>
        </p:txBody>
      </p:sp>
      <p:sp>
        <p:nvSpPr>
          <p:cNvPr id="8" name="Fußzeilenplatzhalter 5">
            <a:extLst>
              <a:ext uri="{FF2B5EF4-FFF2-40B4-BE49-F238E27FC236}">
                <a16:creationId xmlns:a16="http://schemas.microsoft.com/office/drawing/2014/main" id="{4AA6A1C2-1E4D-4D43-9494-6D316DEE9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6">
            <a:extLst>
              <a:ext uri="{FF2B5EF4-FFF2-40B4-BE49-F238E27FC236}">
                <a16:creationId xmlns:a16="http://schemas.microsoft.com/office/drawing/2014/main" id="{52A8770F-EBBB-4966-94A9-EED5FF9A1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B718076A-9A66-4C92-B6EC-F4339177A10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056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1CAC26A-5B18-4991-9EB0-077632967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CC758-DEB7-42A9-B683-AC633ACA8242}" type="datetimeFigureOut">
              <a:rPr lang="de-DE"/>
              <a:pPr>
                <a:defRPr/>
              </a:pPr>
              <a:t>16.02.2023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72F0C6C-5768-4FB2-A35F-5AA04FDFC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4D5B1EA-01F6-41BD-81A4-2CDC8C9C5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FAFEA-FB48-41F7-BCED-AC23426F94B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5316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8">
            <a:extLst>
              <a:ext uri="{FF2B5EF4-FFF2-40B4-BE49-F238E27FC236}">
                <a16:creationId xmlns:a16="http://schemas.microsoft.com/office/drawing/2014/main" id="{02C1E1AC-D688-4AD2-8B06-B753E8EAFE2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  <a:endParaRPr lang="en-US" altLang="de-DE"/>
          </a:p>
        </p:txBody>
      </p:sp>
      <p:sp>
        <p:nvSpPr>
          <p:cNvPr id="1027" name="Textplatzhalter 29">
            <a:extLst>
              <a:ext uri="{FF2B5EF4-FFF2-40B4-BE49-F238E27FC236}">
                <a16:creationId xmlns:a16="http://schemas.microsoft.com/office/drawing/2014/main" id="{51A64EBC-9596-437D-961F-BD104286B3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  <a:endParaRPr lang="en-US" altLang="de-DE"/>
          </a:p>
        </p:txBody>
      </p:sp>
      <p:sp>
        <p:nvSpPr>
          <p:cNvPr id="9" name="Datumsplatzhalter 4">
            <a:extLst>
              <a:ext uri="{FF2B5EF4-FFF2-40B4-BE49-F238E27FC236}">
                <a16:creationId xmlns:a16="http://schemas.microsoft.com/office/drawing/2014/main" id="{630602DB-6CFB-428B-BCC1-E92A3A6BEA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DD11FD7-5BF7-472E-B31D-3B0956D09A24}" type="datetimeFigureOut">
              <a:rPr lang="de-DE"/>
              <a:pPr>
                <a:defRPr/>
              </a:pPr>
              <a:t>16.02.2023</a:t>
            </a:fld>
            <a:endParaRPr lang="de-DE"/>
          </a:p>
        </p:txBody>
      </p:sp>
      <p:sp>
        <p:nvSpPr>
          <p:cNvPr id="11" name="Fußzeilenplatzhalter 5">
            <a:extLst>
              <a:ext uri="{FF2B5EF4-FFF2-40B4-BE49-F238E27FC236}">
                <a16:creationId xmlns:a16="http://schemas.microsoft.com/office/drawing/2014/main" id="{2BA78111-3BAB-4405-9F72-F9DAF55429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" name="Foliennummernplatzhalter 6">
            <a:extLst>
              <a:ext uri="{FF2B5EF4-FFF2-40B4-BE49-F238E27FC236}">
                <a16:creationId xmlns:a16="http://schemas.microsoft.com/office/drawing/2014/main" id="{E4F3AF32-F278-45CB-8326-03A94ACE73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1B4B7"/>
                </a:solidFill>
              </a:defRPr>
            </a:lvl1pPr>
          </a:lstStyle>
          <a:p>
            <a:fld id="{AAB20F86-B99C-47AE-BEDC-03B5E1AD371D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4" r:id="rId3"/>
    <p:sldLayoutId id="2147483998" r:id="rId4"/>
    <p:sldLayoutId id="2147483995" r:id="rId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wmf"/><Relationship Id="rId5" Type="http://schemas.openxmlformats.org/officeDocument/2006/relationships/image" Target="../media/image6.jpeg"/><Relationship Id="rId4" Type="http://schemas.openxmlformats.org/officeDocument/2006/relationships/image" Target="../media/image5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7640C8-482A-4C96-BC9A-9612D0FF20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034" y="4429132"/>
            <a:ext cx="8215370" cy="2301240"/>
          </a:xfrm>
          <a:ln>
            <a:miter lim="800000"/>
            <a:headEnd/>
            <a:tailEnd/>
          </a:ln>
          <a:extLst/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</a:rPr>
              <a:t>Präsentationsprüfung</a:t>
            </a:r>
          </a:p>
        </p:txBody>
      </p:sp>
      <p:sp>
        <p:nvSpPr>
          <p:cNvPr id="5123" name="Untertitel 2">
            <a:extLst>
              <a:ext uri="{FF2B5EF4-FFF2-40B4-BE49-F238E27FC236}">
                <a16:creationId xmlns:a16="http://schemas.microsoft.com/office/drawing/2014/main" id="{B99B4FB9-334D-452C-B95D-0BCB123B79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813" y="2643188"/>
            <a:ext cx="6480175" cy="1752600"/>
          </a:xfrm>
        </p:spPr>
        <p:txBody>
          <a:bodyPr/>
          <a:lstStyle/>
          <a:p>
            <a:pPr eaLnBrk="1" hangingPunct="1"/>
            <a:r>
              <a:rPr lang="de-DE" altLang="de-DE">
                <a:latin typeface="Arial" panose="020B0604020202020204" pitchFamily="34" charset="0"/>
              </a:rPr>
              <a:t>Einführung in die äußeren Bestimmungen der</a:t>
            </a:r>
          </a:p>
        </p:txBody>
      </p:sp>
      <p:pic>
        <p:nvPicPr>
          <p:cNvPr id="7172" name="Picture 4">
            <a:extLst>
              <a:ext uri="{FF2B5EF4-FFF2-40B4-BE49-F238E27FC236}">
                <a16:creationId xmlns:a16="http://schemas.microsoft.com/office/drawing/2014/main" id="{63C28A1A-D5BB-4EB0-8D07-3A4A7BC2E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571480"/>
            <a:ext cx="4876407" cy="3000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E9E7D2-4B7B-4872-8A6F-D07A6AC375B8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latin typeface="Franklin Gothic Book" panose="020B0503020102020204" pitchFamily="34" charset="0"/>
              </a:rPr>
              <a:t>Die Prüfung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58B5C6-DEA6-4372-87A1-83A208BD1273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de-DE" sz="2800" dirty="0"/>
          </a:p>
          <a:p>
            <a:pPr eaLnBrk="1" hangingPunct="1">
              <a:spcBef>
                <a:spcPct val="0"/>
              </a:spcBef>
              <a:defRPr/>
            </a:pPr>
            <a:r>
              <a:rPr lang="de-DE" sz="2800" dirty="0"/>
              <a:t>Mediengestützter Vortrag (ca. 15-17 min) </a:t>
            </a:r>
          </a:p>
          <a:p>
            <a:pPr eaLnBrk="1" hangingPunct="1">
              <a:spcBef>
                <a:spcPct val="0"/>
              </a:spcBef>
              <a:buFont typeface="Wingdings 2" panose="05020102010507070707" pitchFamily="18" charset="2"/>
              <a:buNone/>
              <a:defRPr/>
            </a:pPr>
            <a:r>
              <a:rPr lang="de-DE" sz="2800" b="1" dirty="0">
                <a:solidFill>
                  <a:srgbClr val="FF9966"/>
                </a:solidFill>
              </a:rPr>
              <a:t>	und</a:t>
            </a:r>
            <a:r>
              <a:rPr lang="de-DE" sz="2800" dirty="0"/>
              <a:t> anschließendes Kolloquium (ca. 15 min) </a:t>
            </a:r>
          </a:p>
          <a:p>
            <a:pPr eaLnBrk="1" hangingPunct="1">
              <a:defRPr/>
            </a:pPr>
            <a:r>
              <a:rPr lang="de-DE" sz="2800" dirty="0"/>
              <a:t>Im Kolloquium soll gezeigt werden, dass das Thema </a:t>
            </a:r>
            <a:r>
              <a:rPr lang="de-DE" sz="2800" u="sng" dirty="0"/>
              <a:t>geistig durchdrungen</a:t>
            </a:r>
            <a:r>
              <a:rPr lang="de-DE" sz="2800" dirty="0"/>
              <a:t> und </a:t>
            </a:r>
            <a:r>
              <a:rPr lang="de-DE" sz="2800" u="sng" dirty="0"/>
              <a:t>selbstständig erarbeitet</a:t>
            </a:r>
            <a:r>
              <a:rPr lang="de-DE" sz="2800" dirty="0"/>
              <a:t> worden ist. Fragen zu Themen aus Q1-Q4 sind möglich!</a:t>
            </a:r>
          </a:p>
          <a:p>
            <a:pPr eaLnBrk="1" hangingPunct="1">
              <a:defRPr/>
            </a:pPr>
            <a:r>
              <a:rPr lang="de-DE" sz="2800" dirty="0"/>
              <a:t>Ebenso ist über den Methodeneinsatz zu reflektieren.</a:t>
            </a:r>
          </a:p>
          <a:p>
            <a:pPr eaLnBrk="1" hangingPunct="1">
              <a:defRPr/>
            </a:pPr>
            <a:r>
              <a:rPr lang="de-DE" sz="2800" dirty="0"/>
              <a:t>Es zählt der </a:t>
            </a:r>
            <a:r>
              <a:rPr lang="de-DE" sz="2800" u="sng" dirty="0"/>
              <a:t>Gesamteindruck</a:t>
            </a:r>
            <a:r>
              <a:rPr lang="de-DE" sz="2800" dirty="0"/>
              <a:t> (keine Teilnoten).</a:t>
            </a:r>
            <a:r>
              <a:rPr lang="de-DE" sz="23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9BAC7D-C92F-4A74-830B-89AE5AFB44CD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latin typeface="Franklin Gothic Book" panose="020B0503020102020204" pitchFamily="34" charset="0"/>
              </a:rPr>
              <a:t>Exkurs - Vorsitz und Besucher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C9B250-98FF-405C-A5F8-23869EB799E0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de-DE" dirty="0">
                <a:latin typeface="+mn-lt"/>
              </a:rPr>
              <a:t>Den </a:t>
            </a:r>
            <a:r>
              <a:rPr lang="de-DE" u="sng" dirty="0">
                <a:latin typeface="+mn-lt"/>
              </a:rPr>
              <a:t>Prüfungsvorsitz</a:t>
            </a:r>
            <a:r>
              <a:rPr lang="de-DE" dirty="0">
                <a:latin typeface="+mn-lt"/>
              </a:rPr>
              <a:t> hat die Schulleiterin oder eine von ihr bestimmte Person (z.B. Fachbereichsleiter)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de-DE" dirty="0">
                <a:latin typeface="+mn-lt"/>
              </a:rPr>
              <a:t>Der </a:t>
            </a:r>
            <a:r>
              <a:rPr lang="de-DE" u="sng" dirty="0">
                <a:latin typeface="+mn-lt"/>
              </a:rPr>
              <a:t>Prüfer</a:t>
            </a:r>
            <a:r>
              <a:rPr lang="de-DE" dirty="0">
                <a:latin typeface="+mn-lt"/>
              </a:rPr>
              <a:t> führt zum größten Teil das Kolloquium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de-DE" dirty="0">
                <a:latin typeface="+mn-lt"/>
              </a:rPr>
              <a:t>Der </a:t>
            </a:r>
            <a:r>
              <a:rPr lang="de-DE" u="sng" dirty="0">
                <a:latin typeface="+mn-lt"/>
              </a:rPr>
              <a:t>Protokollant</a:t>
            </a:r>
            <a:r>
              <a:rPr lang="de-DE" dirty="0">
                <a:latin typeface="+mn-lt"/>
              </a:rPr>
              <a:t> notiert die wesentlichen Teile der Prüfung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de-DE" u="sng" dirty="0">
                <a:latin typeface="+mn-lt"/>
              </a:rPr>
              <a:t>Besucher</a:t>
            </a:r>
            <a:r>
              <a:rPr lang="de-DE" dirty="0">
                <a:latin typeface="+mn-lt"/>
              </a:rPr>
              <a:t> (Lehrer, andere Schüler) können vom Vorsitzenden zugelassen werden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de-DE" dirty="0">
                <a:latin typeface="+mn-lt"/>
              </a:rPr>
              <a:t>Die </a:t>
            </a:r>
            <a:r>
              <a:rPr lang="de-DE" u="sng" dirty="0">
                <a:latin typeface="+mn-lt"/>
              </a:rPr>
              <a:t>Notengebung</a:t>
            </a:r>
            <a:r>
              <a:rPr lang="de-DE" dirty="0">
                <a:latin typeface="+mn-lt"/>
              </a:rPr>
              <a:t> erfolgt ohne Besucher und Prüfling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de-DE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4E39B4-6464-4F44-BE55-2D0F4849CA11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latin typeface="Franklin Gothic Book" panose="020B0503020102020204" pitchFamily="34" charset="0"/>
              </a:rPr>
              <a:t>Die Bewertung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2B02E8-B297-4EFA-9B13-D8F06795BE64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de-DE" sz="4000"/>
          </a:p>
          <a:p>
            <a:pPr eaLnBrk="1" hangingPunct="1">
              <a:lnSpc>
                <a:spcPct val="80000"/>
              </a:lnSpc>
              <a:defRPr/>
            </a:pPr>
            <a:r>
              <a:rPr lang="de-DE" sz="4000"/>
              <a:t>Inhalt (Schwerpunkt)</a:t>
            </a: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de-DE" sz="4000"/>
          </a:p>
          <a:p>
            <a:pPr eaLnBrk="1" hangingPunct="1">
              <a:lnSpc>
                <a:spcPct val="80000"/>
              </a:lnSpc>
              <a:defRPr/>
            </a:pPr>
            <a:r>
              <a:rPr lang="de-DE" sz="4000"/>
              <a:t>Vortragsweise </a:t>
            </a: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de-DE" sz="4000"/>
          </a:p>
          <a:p>
            <a:pPr eaLnBrk="1" hangingPunct="1">
              <a:lnSpc>
                <a:spcPct val="80000"/>
              </a:lnSpc>
              <a:defRPr/>
            </a:pPr>
            <a:r>
              <a:rPr lang="de-DE" sz="4000"/>
              <a:t>Medieneinsatz</a:t>
            </a:r>
          </a:p>
          <a:p>
            <a:pPr eaLnBrk="1" hangingPunct="1">
              <a:lnSpc>
                <a:spcPct val="80000"/>
              </a:lnSpc>
              <a:defRPr/>
            </a:pPr>
            <a:endParaRPr lang="de-DE" sz="4000"/>
          </a:p>
          <a:p>
            <a:pPr eaLnBrk="1" hangingPunct="1">
              <a:lnSpc>
                <a:spcPct val="80000"/>
              </a:lnSpc>
              <a:defRPr/>
            </a:pPr>
            <a:r>
              <a:rPr lang="de-DE" sz="4000"/>
              <a:t>Kolloquium</a:t>
            </a: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endParaRPr lang="de-DE" sz="2300"/>
          </a:p>
          <a:p>
            <a:pPr eaLnBrk="1" hangingPunct="1">
              <a:lnSpc>
                <a:spcPct val="80000"/>
              </a:lnSpc>
              <a:defRPr/>
            </a:pPr>
            <a:endParaRPr lang="de-DE" sz="23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BBFE4F0-E27C-4658-A8BC-D41B2BAF94B1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de-DE" altLang="de-DE">
                <a:latin typeface="Franklin Gothic Book" panose="020B0503020102020204" pitchFamily="34" charset="0"/>
              </a:rPr>
              <a:t>Die Bewertung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0649D589-C913-4BBA-BCBE-A1298F291E38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de-DE" altLang="de-DE" sz="2300" u="sng">
                <a:latin typeface="Arial" panose="020B0604020202020204" pitchFamily="34" charset="0"/>
              </a:rPr>
              <a:t>Außerdem:</a:t>
            </a:r>
            <a:endParaRPr lang="de-DE" altLang="de-DE" sz="230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3200" b="1">
                <a:solidFill>
                  <a:srgbClr val="FF9966"/>
                </a:solidFill>
                <a:latin typeface="Arial" panose="020B0604020202020204" pitchFamily="34" charset="0"/>
              </a:rPr>
              <a:t>Problemfrage zugespitzt und im Fokus; Fokus begründen können</a:t>
            </a:r>
          </a:p>
          <a:p>
            <a:pPr eaLnBrk="1" hangingPunct="1"/>
            <a:r>
              <a:rPr lang="de-DE" altLang="de-DE" sz="3200" b="1">
                <a:solidFill>
                  <a:srgbClr val="FF9966"/>
                </a:solidFill>
                <a:latin typeface="Arial" panose="020B0604020202020204" pitchFamily="34" charset="0"/>
              </a:rPr>
              <a:t>Thematisch in die Tiefe gehen</a:t>
            </a:r>
          </a:p>
          <a:p>
            <a:pPr eaLnBrk="1" hangingPunct="1"/>
            <a:r>
              <a:rPr lang="de-DE" altLang="de-DE" sz="3200">
                <a:latin typeface="Arial" panose="020B0604020202020204" pitchFamily="34" charset="0"/>
              </a:rPr>
              <a:t>Qualität und Umfang der vermittelten fachlichen Informationen</a:t>
            </a:r>
          </a:p>
          <a:p>
            <a:pPr eaLnBrk="1" hangingPunct="1"/>
            <a:r>
              <a:rPr lang="de-DE" altLang="de-DE" sz="3200">
                <a:latin typeface="Arial" panose="020B0604020202020204" pitchFamily="34" charset="0"/>
              </a:rPr>
              <a:t>Vollständigkeit, Aktualität, Kreativität</a:t>
            </a:r>
          </a:p>
          <a:p>
            <a:pPr eaLnBrk="1" hangingPunct="1"/>
            <a:r>
              <a:rPr lang="de-DE" altLang="de-DE" sz="3200">
                <a:latin typeface="Arial" panose="020B0604020202020204" pitchFamily="34" charset="0"/>
              </a:rPr>
              <a:t>Strukturierung der Präsentation</a:t>
            </a:r>
          </a:p>
          <a:p>
            <a:pPr eaLnBrk="1" hangingPunct="1"/>
            <a:r>
              <a:rPr lang="de-DE" altLang="de-DE" sz="3200">
                <a:latin typeface="Arial" panose="020B0604020202020204" pitchFamily="34" charset="0"/>
              </a:rPr>
              <a:t>Zusammenfassender Schluss </a:t>
            </a:r>
            <a:r>
              <a:rPr lang="de-DE" altLang="de-DE" sz="2400">
                <a:latin typeface="Arial" panose="020B0604020202020204" pitchFamily="34" charset="0"/>
              </a:rPr>
              <a:t>(Beantwortung der Fragestellung)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D417E1-2D76-4987-8CA4-2767CA01F847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latin typeface="Franklin Gothic Book" panose="020B0503020102020204" pitchFamily="34" charset="0"/>
              </a:rPr>
              <a:t>Die Bewertung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1328DB-5942-40A0-B9EE-C31B6496CAD8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de-DE" altLang="de-DE" sz="280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2800">
                <a:latin typeface="Arial" panose="020B0604020202020204" pitchFamily="34" charset="0"/>
              </a:rPr>
              <a:t>sachgerechter Einsatz der Medien,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de-DE" altLang="de-DE" sz="2800">
                <a:latin typeface="Arial" panose="020B0604020202020204" pitchFamily="34" charset="0"/>
              </a:rPr>
              <a:t>	Qualität der audio-visuellen Unterstützung</a:t>
            </a:r>
          </a:p>
          <a:p>
            <a:pPr eaLnBrk="1" hangingPunct="1"/>
            <a:r>
              <a:rPr lang="de-DE" altLang="de-DE" sz="2800">
                <a:latin typeface="Arial" panose="020B0604020202020204" pitchFamily="34" charset="0"/>
              </a:rPr>
              <a:t>Präzision und logische Nachvollziehbarkeit der Darstellung</a:t>
            </a:r>
          </a:p>
          <a:p>
            <a:pPr eaLnBrk="1" hangingPunct="1"/>
            <a:r>
              <a:rPr lang="de-DE" altLang="de-DE" sz="2800">
                <a:latin typeface="Arial" panose="020B0604020202020204" pitchFamily="34" charset="0"/>
              </a:rPr>
              <a:t>kommunikative Fähigkeiten (Rhetorik) </a:t>
            </a:r>
          </a:p>
          <a:p>
            <a:pPr eaLnBrk="1" hangingPunct="1"/>
            <a:r>
              <a:rPr lang="de-DE" altLang="de-DE" sz="2800">
                <a:latin typeface="Arial" panose="020B0604020202020204" pitchFamily="34" charset="0"/>
              </a:rPr>
              <a:t>Reflexion über die gewählte Präsentationsmethode, die vorgetragenen Lösungen und Argumente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D0BE7B-C6E4-441B-BB86-B91C16AB642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28813" y="3000375"/>
            <a:ext cx="5643562" cy="1000125"/>
          </a:xfrm>
        </p:spPr>
        <p:txBody>
          <a:bodyPr/>
          <a:lstStyle/>
          <a:p>
            <a:pPr eaLnBrk="1" hangingPunct="1"/>
            <a:r>
              <a:rPr lang="de-DE" altLang="de-DE">
                <a:latin typeface="Franklin Gothic Book" panose="020B0503020102020204" pitchFamily="34" charset="0"/>
              </a:rPr>
              <a:t>Welches Medium?</a:t>
            </a:r>
          </a:p>
        </p:txBody>
      </p:sp>
      <p:pic>
        <p:nvPicPr>
          <p:cNvPr id="3074" name="Picture 2" descr="C:\Users\gallus\Pictures\Microsoft Clip Organizer\j0396942.wmf">
            <a:extLst>
              <a:ext uri="{FF2B5EF4-FFF2-40B4-BE49-F238E27FC236}">
                <a16:creationId xmlns:a16="http://schemas.microsoft.com/office/drawing/2014/main" id="{7AE65433-DB4B-4BDD-BABC-C63984F46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714375"/>
            <a:ext cx="1404938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C:\Users\gallus\Pictures\Microsoft Clip Organizer\j0396880.wmf">
            <a:extLst>
              <a:ext uri="{FF2B5EF4-FFF2-40B4-BE49-F238E27FC236}">
                <a16:creationId xmlns:a16="http://schemas.microsoft.com/office/drawing/2014/main" id="{BD08665D-39DD-4F72-A29C-CD42A6AA8A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1285875"/>
            <a:ext cx="1824037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C:\Users\gallus\Pictures\Microsoft Clip Organizer\j0438739.jpg">
            <a:extLst>
              <a:ext uri="{FF2B5EF4-FFF2-40B4-BE49-F238E27FC236}">
                <a16:creationId xmlns:a16="http://schemas.microsoft.com/office/drawing/2014/main" id="{2500DDD7-E674-48AD-A207-AAEC7FC94E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928688"/>
            <a:ext cx="257175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C:\Users\gallus\Pictures\Microsoft Clip Organizer\j0356877.wmf">
            <a:extLst>
              <a:ext uri="{FF2B5EF4-FFF2-40B4-BE49-F238E27FC236}">
                <a16:creationId xmlns:a16="http://schemas.microsoft.com/office/drawing/2014/main" id="{83272B3E-C602-4ABD-B1E4-29B399693B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4643438"/>
            <a:ext cx="1833562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C:\Program Files\Microsoft Office\MEDIA\CAGCAT10\j0285750.wmf">
            <a:extLst>
              <a:ext uri="{FF2B5EF4-FFF2-40B4-BE49-F238E27FC236}">
                <a16:creationId xmlns:a16="http://schemas.microsoft.com/office/drawing/2014/main" id="{6694031F-C0FB-4F30-B729-8DE663B13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4929188"/>
            <a:ext cx="20923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C:\Users\gallus\Pictures\Microsoft Clip Organizer\j0431621.png">
            <a:extLst>
              <a:ext uri="{FF2B5EF4-FFF2-40B4-BE49-F238E27FC236}">
                <a16:creationId xmlns:a16="http://schemas.microsoft.com/office/drawing/2014/main" id="{F7841E49-AB35-4B9C-A4DD-0B20BF8901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4143375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E705EE-010A-416A-8256-69769F755DAC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latin typeface="Franklin Gothic Book" panose="020B0503020102020204" pitchFamily="34" charset="0"/>
              </a:rPr>
              <a:t>Hinweis zu den Medien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62DEF6-2691-4831-9172-622D601F895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362950" cy="4525963"/>
          </a:xfrm>
        </p:spPr>
        <p:txBody>
          <a:bodyPr/>
          <a:lstStyle/>
          <a:p>
            <a:pPr eaLnBrk="1" hangingPunct="1"/>
            <a:r>
              <a:rPr lang="de-DE" altLang="de-DE">
                <a:latin typeface="Arial" panose="020B0604020202020204" pitchFamily="34" charset="0"/>
              </a:rPr>
              <a:t>Bewertet wird, inwiefern die gewählten Medien zur Aufgabe passen. </a:t>
            </a:r>
          </a:p>
          <a:p>
            <a:pPr eaLnBrk="1" hangingPunct="1"/>
            <a:r>
              <a:rPr lang="de-DE" altLang="de-DE">
                <a:latin typeface="Arial" panose="020B0604020202020204" pitchFamily="34" charset="0"/>
              </a:rPr>
              <a:t>Eine Liste mit ausleihbaren Medien liegt den Prüfungsunterlagen bei.</a:t>
            </a:r>
          </a:p>
          <a:p>
            <a:pPr eaLnBrk="1" hangingPunct="1"/>
            <a:r>
              <a:rPr lang="de-DE" altLang="de-DE">
                <a:latin typeface="Arial" panose="020B0604020202020204" pitchFamily="34" charset="0"/>
              </a:rPr>
              <a:t>Als Medium kommt keinesfalls nur PowerPoint in Frage!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de-DE" altLang="de-DE" sz="2000">
              <a:latin typeface="Arial" panose="020B0604020202020204" pitchFamily="34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de-DE" altLang="de-DE" b="1">
                <a:latin typeface="Arial" panose="020B0604020202020204" pitchFamily="34" charset="0"/>
              </a:rPr>
              <a:t>Das Medium darf also </a:t>
            </a:r>
            <a:br>
              <a:rPr lang="de-DE" altLang="de-DE" b="1">
                <a:latin typeface="Arial" panose="020B0604020202020204" pitchFamily="34" charset="0"/>
              </a:rPr>
            </a:br>
            <a:r>
              <a:rPr lang="de-DE" altLang="de-DE" b="1" u="sng">
                <a:latin typeface="Arial" panose="020B0604020202020204" pitchFamily="34" charset="0"/>
              </a:rPr>
              <a:t>kein Selbstzweck </a:t>
            </a:r>
            <a:r>
              <a:rPr lang="de-DE" altLang="de-DE" b="1">
                <a:latin typeface="Arial" panose="020B0604020202020204" pitchFamily="34" charset="0"/>
              </a:rPr>
              <a:t>sein!</a:t>
            </a:r>
          </a:p>
          <a:p>
            <a:pPr eaLnBrk="1" hangingPunct="1"/>
            <a:endParaRPr lang="de-DE" altLang="de-DE" b="1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18D2A8-1BAD-4B17-8A54-4B128F9ADF01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latin typeface="Franklin Gothic Book" panose="020B0503020102020204" pitchFamily="34" charset="0"/>
              </a:rPr>
              <a:t>…auf Nummer sicher gehen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C49368-5870-4837-B8A9-ADD5CD9231E3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de-DE" altLang="de-DE" sz="2800">
                <a:latin typeface="Arial" panose="020B0604020202020204" pitchFamily="34" charset="0"/>
              </a:rPr>
              <a:t>Die </a:t>
            </a:r>
            <a:r>
              <a:rPr lang="de-DE" altLang="de-DE" sz="2800" u="sng">
                <a:latin typeface="Arial" panose="020B0604020202020204" pitchFamily="34" charset="0"/>
              </a:rPr>
              <a:t>Verantwortung</a:t>
            </a:r>
            <a:r>
              <a:rPr lang="de-DE" altLang="de-DE" sz="2800">
                <a:latin typeface="Arial" panose="020B0604020202020204" pitchFamily="34" charset="0"/>
              </a:rPr>
              <a:t> für das Gelingen des Medieneinsatzes </a:t>
            </a:r>
            <a:r>
              <a:rPr lang="de-DE" altLang="de-DE" sz="2800" u="sng">
                <a:latin typeface="Arial" panose="020B0604020202020204" pitchFamily="34" charset="0"/>
              </a:rPr>
              <a:t>trägt der Prüfling</a:t>
            </a:r>
            <a:r>
              <a:rPr lang="de-DE" altLang="de-DE" sz="2800">
                <a:latin typeface="Arial" panose="020B0604020202020204" pitchFamily="34" charset="0"/>
              </a:rPr>
              <a:t>! </a:t>
            </a:r>
          </a:p>
          <a:p>
            <a:pPr eaLnBrk="1" hangingPunct="1"/>
            <a:r>
              <a:rPr lang="de-DE" altLang="de-DE" sz="2800" u="sng">
                <a:latin typeface="Arial" panose="020B0604020202020204" pitchFamily="34" charset="0"/>
              </a:rPr>
              <a:t>Generalprobe</a:t>
            </a:r>
            <a:r>
              <a:rPr lang="de-DE" altLang="de-DE" sz="2800">
                <a:latin typeface="Arial" panose="020B0604020202020204" pitchFamily="34" charset="0"/>
              </a:rPr>
              <a:t> durchführen!</a:t>
            </a:r>
          </a:p>
          <a:p>
            <a:pPr eaLnBrk="1" hangingPunct="1"/>
            <a:r>
              <a:rPr lang="de-DE" altLang="de-DE" sz="2800">
                <a:latin typeface="Arial" panose="020B0604020202020204" pitchFamily="34" charset="0"/>
              </a:rPr>
              <a:t>Termin mit Jonas Berger vereinbaren! (Do. 7+8. Stunde FSS)</a:t>
            </a:r>
          </a:p>
          <a:p>
            <a:pPr eaLnBrk="1" hangingPunct="1"/>
            <a:r>
              <a:rPr lang="de-DE" altLang="de-DE" sz="2800">
                <a:latin typeface="Arial" panose="020B0604020202020204" pitchFamily="34" charset="0"/>
              </a:rPr>
              <a:t>Ausleihe </a:t>
            </a:r>
            <a:r>
              <a:rPr lang="de-DE" altLang="de-DE" sz="2800" u="sng">
                <a:solidFill>
                  <a:srgbClr val="FF9966"/>
                </a:solidFill>
                <a:latin typeface="Arial" panose="020B0604020202020204" pitchFamily="34" charset="0"/>
              </a:rPr>
              <a:t>mind. zwei Wochen </a:t>
            </a:r>
            <a:r>
              <a:rPr lang="de-DE" altLang="de-DE" sz="2800">
                <a:latin typeface="Arial" panose="020B0604020202020204" pitchFamily="34" charset="0"/>
              </a:rPr>
              <a:t>vorher mit Jonas Berger absprechen.</a:t>
            </a:r>
          </a:p>
          <a:p>
            <a:pPr eaLnBrk="1" hangingPunct="1"/>
            <a:r>
              <a:rPr lang="de-DE" altLang="de-DE" sz="2800">
                <a:latin typeface="Arial" panose="020B0604020202020204" pitchFamily="34" charset="0"/>
              </a:rPr>
              <a:t>Möglicherweise muss der Prüfungsplan angepasst werden.</a:t>
            </a:r>
          </a:p>
          <a:p>
            <a:pPr eaLnBrk="1" hangingPunct="1"/>
            <a:endParaRPr lang="de-DE" altLang="de-DE" sz="2800">
              <a:latin typeface="Arial" panose="020B0604020202020204" pitchFamily="34" charset="0"/>
            </a:endParaRPr>
          </a:p>
          <a:p>
            <a:pPr eaLnBrk="1" hangingPunct="1"/>
            <a:endParaRPr lang="de-DE" altLang="de-DE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>
            <a:extLst>
              <a:ext uri="{FF2B5EF4-FFF2-40B4-BE49-F238E27FC236}">
                <a16:creationId xmlns:a16="http://schemas.microsoft.com/office/drawing/2014/main" id="{31112EDE-9BF7-447A-A317-073F0F341CF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4213" y="1412875"/>
            <a:ext cx="7772400" cy="1470025"/>
          </a:xfrm>
        </p:spPr>
        <p:txBody>
          <a:bodyPr/>
          <a:lstStyle/>
          <a:p>
            <a:pPr algn="ctr"/>
            <a:r>
              <a:rPr lang="de-DE" altLang="de-DE">
                <a:latin typeface="Franklin Gothic Book" panose="020B0503020102020204" pitchFamily="34" charset="0"/>
              </a:rPr>
              <a:t>Viel Erfolg!</a:t>
            </a:r>
          </a:p>
        </p:txBody>
      </p:sp>
      <p:sp>
        <p:nvSpPr>
          <p:cNvPr id="22531" name="Rectangle 5">
            <a:extLst>
              <a:ext uri="{FF2B5EF4-FFF2-40B4-BE49-F238E27FC236}">
                <a16:creationId xmlns:a16="http://schemas.microsoft.com/office/drawing/2014/main" id="{C26EB1AA-A146-44C8-81D1-C828484C45A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36513" indent="0" algn="ctr">
              <a:buFont typeface="Wingdings 2" panose="05020102010507070707" pitchFamily="18" charset="2"/>
              <a:buNone/>
            </a:pPr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58374" name="AutoShape 6">
            <a:extLst>
              <a:ext uri="{FF2B5EF4-FFF2-40B4-BE49-F238E27FC236}">
                <a16:creationId xmlns:a16="http://schemas.microsoft.com/office/drawing/2014/main" id="{084AC955-3261-469F-BB7D-DF281A243D63}"/>
              </a:ext>
            </a:extLst>
          </p:cNvPr>
          <p:cNvSpPr>
            <a:spLocks noChangeArrowheads="1"/>
          </p:cNvSpPr>
          <p:nvPr/>
        </p:nvSpPr>
        <p:spPr bwMode="auto">
          <a:xfrm rot="-2206693">
            <a:off x="2843213" y="3284538"/>
            <a:ext cx="2952750" cy="252095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/>
      <p:bldP spid="5837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57D3C15-BE0F-4CC9-B4FB-9CB00E176673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de-DE" altLang="de-DE">
                <a:latin typeface="Franklin Gothic Book" panose="020B0503020102020204" pitchFamily="34" charset="0"/>
              </a:rPr>
              <a:t>Was erwartet Sie heute?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6B68EFA8-6814-4495-B2EB-78A25BB3ED31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de-DE" altLang="de-DE">
                <a:latin typeface="Arial" panose="020B0604020202020204" pitchFamily="34" charset="0"/>
              </a:rPr>
              <a:t>Thema wird gegeben</a:t>
            </a:r>
          </a:p>
          <a:p>
            <a:r>
              <a:rPr lang="de-DE" altLang="de-DE">
                <a:latin typeface="Arial" panose="020B0604020202020204" pitchFamily="34" charset="0"/>
              </a:rPr>
              <a:t>Prüfungsunterlagen</a:t>
            </a:r>
          </a:p>
          <a:p>
            <a:r>
              <a:rPr lang="de-DE" altLang="de-DE">
                <a:latin typeface="Arial" panose="020B0604020202020204" pitchFamily="34" charset="0"/>
              </a:rPr>
              <a:t>Vorbereitungsphase</a:t>
            </a:r>
          </a:p>
          <a:p>
            <a:r>
              <a:rPr lang="de-DE" altLang="de-DE">
                <a:latin typeface="Arial" panose="020B0604020202020204" pitchFamily="34" charset="0"/>
              </a:rPr>
              <a:t>Ablaufplan / Gliederung</a:t>
            </a:r>
          </a:p>
          <a:p>
            <a:r>
              <a:rPr lang="de-DE" altLang="de-DE">
                <a:latin typeface="Arial" panose="020B0604020202020204" pitchFamily="34" charset="0"/>
              </a:rPr>
              <a:t>Prüfung</a:t>
            </a:r>
          </a:p>
          <a:p>
            <a:r>
              <a:rPr lang="de-DE" altLang="de-DE">
                <a:latin typeface="Arial" panose="020B0604020202020204" pitchFamily="34" charset="0"/>
              </a:rPr>
              <a:t>Die Bewertung</a:t>
            </a:r>
          </a:p>
          <a:p>
            <a:r>
              <a:rPr lang="de-DE" altLang="de-DE">
                <a:latin typeface="Arial" panose="020B0604020202020204" pitchFamily="34" charset="0"/>
              </a:rPr>
              <a:t>Welches Medium?</a:t>
            </a:r>
          </a:p>
          <a:p>
            <a:r>
              <a:rPr lang="de-DE" altLang="de-DE">
                <a:latin typeface="Arial" panose="020B0604020202020204" pitchFamily="34" charset="0"/>
              </a:rPr>
              <a:t>…auf Nummer sicher gehen</a:t>
            </a:r>
          </a:p>
          <a:p>
            <a:endParaRPr lang="de-DE" altLang="de-DE">
              <a:latin typeface="Arial" panose="020B0604020202020204" pitchFamily="34" charset="0"/>
            </a:endParaRPr>
          </a:p>
          <a:p>
            <a:endParaRPr lang="de-DE" altLang="de-DE">
              <a:latin typeface="Arial" panose="020B0604020202020204" pitchFamily="34" charset="0"/>
            </a:endParaRPr>
          </a:p>
          <a:p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32D980-E88C-49B5-912D-2A474B312F51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latin typeface="Franklin Gothic Book" panose="020B0503020102020204" pitchFamily="34" charset="0"/>
              </a:rPr>
              <a:t>Thema wird gegeben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DA4678-D8E1-4912-A886-A01F0FD76FB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 marL="36512" indent="0" eaLnBrk="1" hangingPunct="1">
              <a:buFont typeface="Wingdings 2" panose="05020102010507070707" pitchFamily="18" charset="2"/>
              <a:buNone/>
              <a:defRPr/>
            </a:pPr>
            <a:endParaRPr lang="de-DE" altLang="de-DE" dirty="0"/>
          </a:p>
          <a:p>
            <a:pPr eaLnBrk="1" hangingPunct="1">
              <a:defRPr/>
            </a:pPr>
            <a:r>
              <a:rPr lang="de-DE" altLang="de-DE" dirty="0"/>
              <a:t>Aufgabenstellung durch den Prüfer in Form einer </a:t>
            </a:r>
            <a:r>
              <a:rPr lang="de-DE" altLang="de-DE" u="sng" dirty="0"/>
              <a:t>Frage</a:t>
            </a:r>
            <a:r>
              <a:rPr lang="de-DE" altLang="de-DE" dirty="0"/>
              <a:t> oder eines </a:t>
            </a:r>
            <a:r>
              <a:rPr lang="de-DE" altLang="de-DE" u="sng" dirty="0"/>
              <a:t>Problems</a:t>
            </a:r>
          </a:p>
          <a:p>
            <a:pPr eaLnBrk="1" hangingPunct="1">
              <a:defRPr/>
            </a:pPr>
            <a:r>
              <a:rPr lang="de-DE" altLang="de-DE" dirty="0"/>
              <a:t>Erläuterung der Aufgabenstellung,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de-DE" altLang="de-DE" dirty="0"/>
              <a:t>	Möglichkeit für den Prüfling, </a:t>
            </a:r>
            <a:r>
              <a:rPr lang="de-DE" altLang="de-DE" u="sng" dirty="0"/>
              <a:t>inhaltliche</a:t>
            </a:r>
            <a:r>
              <a:rPr lang="de-DE" altLang="de-DE" dirty="0"/>
              <a:t> Fragen zu stellen</a:t>
            </a:r>
            <a:endParaRPr lang="de-DE" altLang="de-DE" u="sng" dirty="0"/>
          </a:p>
          <a:p>
            <a:pPr eaLnBrk="1" hangingPunct="1">
              <a:defRPr/>
            </a:pPr>
            <a:r>
              <a:rPr lang="de-DE" altLang="de-DE" dirty="0"/>
              <a:t>Fokus der Fragestellung besprechen!</a:t>
            </a:r>
          </a:p>
          <a:p>
            <a:pPr eaLnBrk="1" hangingPunct="1">
              <a:defRPr/>
            </a:pPr>
            <a:r>
              <a:rPr lang="de-DE" altLang="de-DE" dirty="0"/>
              <a:t>Inhalt wird </a:t>
            </a:r>
            <a:r>
              <a:rPr lang="de-DE" altLang="de-DE" u="sng" dirty="0"/>
              <a:t>protokolliert</a:t>
            </a:r>
            <a:r>
              <a:rPr lang="de-DE" altLang="de-DE" dirty="0"/>
              <a:t> (Dauer ca. 20 min)</a:t>
            </a:r>
          </a:p>
          <a:p>
            <a:pPr eaLnBrk="1" hangingPunct="1">
              <a:defRPr/>
            </a:pPr>
            <a:r>
              <a:rPr lang="de-DE" altLang="de-DE" dirty="0"/>
              <a:t>Danach muss </a:t>
            </a:r>
            <a:r>
              <a:rPr lang="de-DE" altLang="de-DE" u="sng" dirty="0"/>
              <a:t>selbstständig</a:t>
            </a:r>
            <a:r>
              <a:rPr lang="de-DE" altLang="de-DE" dirty="0"/>
              <a:t> gearbeitet werden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B710B0E3-20C2-4774-8488-AAE9C47D5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428625"/>
            <a:ext cx="4286250" cy="600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81951556-6392-4F49-8B26-1259DC0D5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6250" y="1704975"/>
            <a:ext cx="3054350" cy="12541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Kurzprotokoll des Beratungsgesprächs</a:t>
            </a:r>
          </a:p>
        </p:txBody>
      </p:sp>
      <p:sp>
        <p:nvSpPr>
          <p:cNvPr id="8196" name="Textplatzhalter 4">
            <a:extLst>
              <a:ext uri="{FF2B5EF4-FFF2-40B4-BE49-F238E27FC236}">
                <a16:creationId xmlns:a16="http://schemas.microsoft.com/office/drawing/2014/main" id="{9D7873FC-3805-4349-8893-C0422F385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56250" y="2998788"/>
            <a:ext cx="3054350" cy="2663825"/>
          </a:xfrm>
        </p:spPr>
        <p:txBody>
          <a:bodyPr/>
          <a:lstStyle/>
          <a:p>
            <a:pPr eaLnBrk="1" hangingPunct="1"/>
            <a:r>
              <a:rPr lang="de-DE" altLang="de-DE">
                <a:latin typeface="Arial" panose="020B0604020202020204" pitchFamily="34" charset="0"/>
              </a:rPr>
              <a:t>Bitte darauf achten, dass man eine Kopie dieses Protokolls erhält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4F74FD-88B2-4610-9D05-23A4C3D6B703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latin typeface="Franklin Gothic Book" panose="020B0503020102020204" pitchFamily="34" charset="0"/>
              </a:rPr>
              <a:t>Prüfungsunterlagen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6C4005-9C58-4078-90E5-3483B6DD18E2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160000"/>
              </a:lnSpc>
            </a:pPr>
            <a:r>
              <a:rPr lang="de-DE" altLang="de-DE">
                <a:latin typeface="Arial" panose="020B0604020202020204" pitchFamily="34" charset="0"/>
              </a:rPr>
              <a:t>Handreichung (Terminplan, überreicht durch Prüfer:in)</a:t>
            </a:r>
          </a:p>
          <a:p>
            <a:pPr eaLnBrk="1" hangingPunct="1">
              <a:lnSpc>
                <a:spcPct val="160000"/>
              </a:lnSpc>
            </a:pPr>
            <a:r>
              <a:rPr lang="de-DE" altLang="de-DE">
                <a:latin typeface="Arial" panose="020B0604020202020204" pitchFamily="34" charset="0"/>
              </a:rPr>
              <a:t>Kurzprotokoll des Beratungsgesprächs</a:t>
            </a:r>
          </a:p>
          <a:p>
            <a:pPr eaLnBrk="1" hangingPunct="1">
              <a:lnSpc>
                <a:spcPct val="160000"/>
              </a:lnSpc>
            </a:pPr>
            <a:r>
              <a:rPr lang="de-DE" altLang="de-DE">
                <a:latin typeface="Arial" panose="020B0604020202020204" pitchFamily="34" charset="0"/>
              </a:rPr>
              <a:t>Ablaufplan (formlos)</a:t>
            </a:r>
          </a:p>
          <a:p>
            <a:pPr eaLnBrk="1" hangingPunct="1">
              <a:lnSpc>
                <a:spcPct val="160000"/>
              </a:lnSpc>
            </a:pPr>
            <a:r>
              <a:rPr lang="de-DE" altLang="de-DE">
                <a:latin typeface="Arial" panose="020B0604020202020204" pitchFamily="34" charset="0"/>
              </a:rPr>
              <a:t>Präsentationsmedien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18A8EB-28E2-4C6F-8B8F-ECC9AF058FE0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latin typeface="Franklin Gothic Book" panose="020B0503020102020204" pitchFamily="34" charset="0"/>
              </a:rPr>
              <a:t>Vorbereitungsphase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00A8A7-004F-45F1-BC7E-E1047BF38A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eaLnBrk="1" hangingPunct="1"/>
            <a:endParaRPr lang="de-DE" altLang="de-DE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>
                <a:latin typeface="Arial" panose="020B0604020202020204" pitchFamily="34" charset="0"/>
              </a:rPr>
              <a:t>Dauer ca. 6 Wochen</a:t>
            </a:r>
          </a:p>
          <a:p>
            <a:pPr eaLnBrk="1" hangingPunct="1"/>
            <a:r>
              <a:rPr lang="de-DE" altLang="de-DE">
                <a:latin typeface="Arial" panose="020B0604020202020204" pitchFamily="34" charset="0"/>
                <a:sym typeface="Wingdings" panose="05000000000000000000" pitchFamily="2" charset="2"/>
              </a:rPr>
              <a:t>Sichtung/Strukturierung Material</a:t>
            </a:r>
            <a:r>
              <a:rPr lang="de-DE" altLang="de-DE">
                <a:latin typeface="Arial" panose="020B0604020202020204" pitchFamily="34" charset="0"/>
              </a:rPr>
              <a:t> (Literaturrecherche, Medienrecherche)</a:t>
            </a:r>
          </a:p>
          <a:p>
            <a:pPr eaLnBrk="1" hangingPunct="1"/>
            <a:r>
              <a:rPr lang="de-DE" altLang="de-DE">
                <a:latin typeface="Arial" panose="020B0604020202020204" pitchFamily="34" charset="0"/>
              </a:rPr>
              <a:t>Anfertigung eines </a:t>
            </a:r>
            <a:r>
              <a:rPr lang="de-DE" altLang="de-DE" u="sng">
                <a:latin typeface="Arial" panose="020B0604020202020204" pitchFamily="34" charset="0"/>
              </a:rPr>
              <a:t>Ablaufplans</a:t>
            </a:r>
          </a:p>
          <a:p>
            <a:pPr eaLnBrk="1" hangingPunct="1"/>
            <a:r>
              <a:rPr lang="de-DE" altLang="de-DE">
                <a:latin typeface="Arial" panose="020B0604020202020204" pitchFamily="34" charset="0"/>
              </a:rPr>
              <a:t>Prüfer darf nur </a:t>
            </a:r>
            <a:r>
              <a:rPr lang="de-DE" altLang="de-DE" u="sng">
                <a:latin typeface="Arial" panose="020B0604020202020204" pitchFamily="34" charset="0"/>
              </a:rPr>
              <a:t>psychologisch</a:t>
            </a:r>
            <a:r>
              <a:rPr lang="de-DE" altLang="de-DE">
                <a:latin typeface="Arial" panose="020B0604020202020204" pitchFamily="34" charset="0"/>
              </a:rPr>
              <a:t> beraten</a:t>
            </a:r>
          </a:p>
          <a:p>
            <a:pPr eaLnBrk="1" hangingPunct="1"/>
            <a:r>
              <a:rPr lang="de-DE" altLang="de-DE">
                <a:latin typeface="Arial" panose="020B0604020202020204" pitchFamily="34" charset="0"/>
              </a:rPr>
              <a:t>Andere Kollegen des Fachs dürfen jedoch Auskunft geben</a:t>
            </a:r>
          </a:p>
          <a:p>
            <a:pPr eaLnBrk="1" hangingPunct="1"/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2E9683-CC32-4027-8165-6E4814DF6AB8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latin typeface="Franklin Gothic Book" panose="020B0503020102020204" pitchFamily="34" charset="0"/>
              </a:rPr>
              <a:t>Ablaufplan/Gliederung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1CD46A-30F3-4ACC-9F9F-EA6ECBB9BFD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91513" cy="4525963"/>
          </a:xfrm>
        </p:spPr>
        <p:txBody>
          <a:bodyPr/>
          <a:lstStyle/>
          <a:p>
            <a:pPr eaLnBrk="1" hangingPunct="1"/>
            <a:endParaRPr lang="de-DE" altLang="de-DE" sz="3200" u="sng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3200" u="sng">
                <a:latin typeface="Arial" panose="020B0604020202020204" pitchFamily="34" charset="0"/>
              </a:rPr>
              <a:t>Muss</a:t>
            </a:r>
            <a:r>
              <a:rPr lang="de-DE" altLang="de-DE" sz="3200">
                <a:latin typeface="Arial" panose="020B0604020202020204" pitchFamily="34" charset="0"/>
              </a:rPr>
              <a:t> vorhanden sein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de-DE" altLang="de-DE" sz="3200">
                <a:latin typeface="Arial" panose="020B0604020202020204" pitchFamily="34" charset="0"/>
                <a:sym typeface="Wingdings" panose="05000000000000000000" pitchFamily="2" charset="2"/>
              </a:rPr>
              <a:t>	 </a:t>
            </a:r>
            <a:r>
              <a:rPr lang="de-DE" altLang="de-DE" sz="3200">
                <a:latin typeface="Arial" panose="020B0604020202020204" pitchFamily="34" charset="0"/>
              </a:rPr>
              <a:t>Ausschlusskriterium! Sonst durchgefallen!!!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de-DE" altLang="de-DE" sz="3200">
              <a:latin typeface="Arial" panose="020B0604020202020204" pitchFamily="34" charset="0"/>
            </a:endParaRPr>
          </a:p>
          <a:p>
            <a:pPr eaLnBrk="1" hangingPunct="1"/>
            <a:r>
              <a:rPr lang="de-DE" altLang="de-DE" sz="3200">
                <a:latin typeface="Arial" panose="020B0604020202020204" pitchFamily="34" charset="0"/>
              </a:rPr>
              <a:t>Eine Woche </a:t>
            </a:r>
            <a:r>
              <a:rPr lang="de-DE" altLang="de-DE" sz="3200" u="sng">
                <a:latin typeface="Arial" panose="020B0604020202020204" pitchFamily="34" charset="0"/>
              </a:rPr>
              <a:t>vor</a:t>
            </a:r>
            <a:r>
              <a:rPr lang="de-DE" altLang="de-DE" sz="3200">
                <a:latin typeface="Arial" panose="020B0604020202020204" pitchFamily="34" charset="0"/>
              </a:rPr>
              <a:t> der Präsentation </a:t>
            </a:r>
            <a:br>
              <a:rPr lang="de-DE" altLang="de-DE" sz="3200">
                <a:latin typeface="Arial" panose="020B0604020202020204" pitchFamily="34" charset="0"/>
              </a:rPr>
            </a:br>
            <a:r>
              <a:rPr lang="de-DE" altLang="de-DE" sz="3200">
                <a:latin typeface="Arial" panose="020B0604020202020204" pitchFamily="34" charset="0"/>
              </a:rPr>
              <a:t>an den Prüfer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de-DE" altLang="de-DE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907A9984-EA1D-4229-8A46-0A9C50B03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6250" y="1704975"/>
            <a:ext cx="3054350" cy="12541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Ablaufplan der Präsentationsprüfung</a:t>
            </a:r>
          </a:p>
        </p:txBody>
      </p:sp>
      <p:sp>
        <p:nvSpPr>
          <p:cNvPr id="12291" name="Textplatzhalter 4">
            <a:extLst>
              <a:ext uri="{FF2B5EF4-FFF2-40B4-BE49-F238E27FC236}">
                <a16:creationId xmlns:a16="http://schemas.microsoft.com/office/drawing/2014/main" id="{60E83009-CE2C-4B21-AA64-AC59E4EFE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56250" y="2998788"/>
            <a:ext cx="3054350" cy="2663825"/>
          </a:xfrm>
        </p:spPr>
        <p:txBody>
          <a:bodyPr/>
          <a:lstStyle/>
          <a:p>
            <a:pPr eaLnBrk="1" hangingPunct="1"/>
            <a:r>
              <a:rPr lang="de-DE" altLang="de-DE">
                <a:latin typeface="Arial" panose="020B0604020202020204" pitchFamily="34" charset="0"/>
              </a:rPr>
              <a:t>Die inhaltlichen Elemente müssen beibehalten werden, auch, wenn die äußere Form verändert wird</a:t>
            </a:r>
          </a:p>
        </p:txBody>
      </p:sp>
      <p:pic>
        <p:nvPicPr>
          <p:cNvPr id="12292" name="Picture 2">
            <a:extLst>
              <a:ext uri="{FF2B5EF4-FFF2-40B4-BE49-F238E27FC236}">
                <a16:creationId xmlns:a16="http://schemas.microsoft.com/office/drawing/2014/main" id="{ADF17458-4B67-4B44-A08A-992C0222D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57188"/>
            <a:ext cx="4383088" cy="614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3851F7-F311-40BE-8AD2-ED469BF140F4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latin typeface="Franklin Gothic Book" panose="020B0503020102020204" pitchFamily="34" charset="0"/>
              </a:rPr>
              <a:t>Ablaufplan / Gliederung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46379C-AAE0-4AF9-9ED6-D634948C139A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endParaRPr lang="de-DE" sz="2400" b="1" u="sng" dirty="0">
              <a:solidFill>
                <a:srgbClr val="FF9966"/>
              </a:solidFill>
            </a:endParaRPr>
          </a:p>
          <a:p>
            <a:pPr eaLnBrk="1" hangingPunct="1">
              <a:defRPr/>
            </a:pPr>
            <a:r>
              <a:rPr lang="de-DE" sz="2400" b="1" u="sng" dirty="0">
                <a:solidFill>
                  <a:srgbClr val="FF9966"/>
                </a:solidFill>
              </a:rPr>
              <a:t>Alles</a:t>
            </a:r>
            <a:r>
              <a:rPr lang="de-DE" sz="2400" dirty="0"/>
              <a:t>, was verwendet wurde, muss dokumentiert werden 	</a:t>
            </a:r>
            <a:r>
              <a:rPr lang="de-DE" sz="2000" dirty="0"/>
              <a:t>(Internetquellen auf </a:t>
            </a:r>
            <a:r>
              <a:rPr lang="de-DE" sz="2000" dirty="0" err="1"/>
              <a:t>CD-Rom</a:t>
            </a:r>
            <a:r>
              <a:rPr lang="de-DE" sz="2000" dirty="0"/>
              <a:t>, als lesbares Foto oder in Kopie)</a:t>
            </a:r>
          </a:p>
          <a:p>
            <a:pPr eaLnBrk="1" hangingPunct="1">
              <a:defRPr/>
            </a:pPr>
            <a:r>
              <a:rPr lang="de-DE" sz="2400" u="sng" dirty="0"/>
              <a:t>Quellenangaben</a:t>
            </a:r>
            <a:r>
              <a:rPr lang="de-DE" sz="2400" dirty="0"/>
              <a:t> von Büchern o.ä. wie gehabt </a:t>
            </a:r>
            <a:br>
              <a:rPr lang="de-DE" sz="2400" dirty="0"/>
            </a:br>
            <a:r>
              <a:rPr lang="de-DE" sz="2400" dirty="0"/>
              <a:t>	</a:t>
            </a:r>
            <a:r>
              <a:rPr lang="de-DE" sz="2000" dirty="0"/>
              <a:t>(Name, Vorname d. Autors, Titel, Untertitel, Erscheinungsort, 	Auflage, Erscheinungsjahr, verwendete Seiten)</a:t>
            </a:r>
          </a:p>
          <a:p>
            <a:pPr eaLnBrk="1" hangingPunct="1">
              <a:defRPr/>
            </a:pPr>
            <a:r>
              <a:rPr lang="de-DE" sz="2400" dirty="0">
                <a:solidFill>
                  <a:srgbClr val="FF9966"/>
                </a:solidFill>
              </a:rPr>
              <a:t>Quellen, die benutzt, aber nicht angegeben wurden, gelten als </a:t>
            </a:r>
            <a:r>
              <a:rPr lang="de-DE" sz="2400" u="sng" dirty="0">
                <a:solidFill>
                  <a:srgbClr val="FF9966"/>
                </a:solidFill>
              </a:rPr>
              <a:t>Täuschungsversuch</a:t>
            </a:r>
            <a:r>
              <a:rPr lang="de-DE" sz="2400" dirty="0">
                <a:solidFill>
                  <a:srgbClr val="FF9966"/>
                </a:solidFill>
              </a:rPr>
              <a:t> 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de-DE" sz="2400" dirty="0">
                <a:solidFill>
                  <a:srgbClr val="FF9966"/>
                </a:solidFill>
              </a:rPr>
              <a:t>		– auch nach Ausgabe des Abiturzeugnisses</a:t>
            </a:r>
          </a:p>
          <a:p>
            <a:pPr eaLnBrk="1" hangingPunct="1">
              <a:defRPr/>
            </a:pPr>
            <a:r>
              <a:rPr lang="de-DE" sz="2300" dirty="0"/>
              <a:t>Der Prüfling versichert schriftlich, dass er seine Präsentation </a:t>
            </a:r>
            <a:r>
              <a:rPr lang="de-DE" sz="2300" u="sng" dirty="0"/>
              <a:t>selbstständig</a:t>
            </a:r>
            <a:r>
              <a:rPr lang="de-DE" sz="2300" dirty="0"/>
              <a:t> erarbeitet hat.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6_Haemera">
  <a:themeElements>
    <a:clrScheme name="Benutzerdefiniert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59A9F2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6_Haemera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Haemer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0</TotalTime>
  <Words>595</Words>
  <Application>Microsoft Office PowerPoint</Application>
  <PresentationFormat>Bildschirmpräsentation (4:3)</PresentationFormat>
  <Paragraphs>118</Paragraphs>
  <Slides>18</Slides>
  <Notes>18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4" baseType="lpstr">
      <vt:lpstr>Arial</vt:lpstr>
      <vt:lpstr>Wingdings 2</vt:lpstr>
      <vt:lpstr>Calibri</vt:lpstr>
      <vt:lpstr>Franklin Gothic Book</vt:lpstr>
      <vt:lpstr>Wingdings</vt:lpstr>
      <vt:lpstr>6_Haemera</vt:lpstr>
      <vt:lpstr>Präsentationsprüfung</vt:lpstr>
      <vt:lpstr>Was erwartet Sie heute?</vt:lpstr>
      <vt:lpstr>Thema wird gegeben</vt:lpstr>
      <vt:lpstr>Kurzprotokoll des Beratungsgesprächs</vt:lpstr>
      <vt:lpstr>Prüfungsunterlagen</vt:lpstr>
      <vt:lpstr>Vorbereitungsphase</vt:lpstr>
      <vt:lpstr>Ablaufplan/Gliederung</vt:lpstr>
      <vt:lpstr>Ablaufplan der Präsentationsprüfung</vt:lpstr>
      <vt:lpstr>Ablaufplan / Gliederung</vt:lpstr>
      <vt:lpstr>Die Prüfung</vt:lpstr>
      <vt:lpstr>Exkurs - Vorsitz und Besucher </vt:lpstr>
      <vt:lpstr>Die Bewertung</vt:lpstr>
      <vt:lpstr>Die Bewertung</vt:lpstr>
      <vt:lpstr>Die Bewertung</vt:lpstr>
      <vt:lpstr>Welches Medium?</vt:lpstr>
      <vt:lpstr>Hinweis zu den Medien</vt:lpstr>
      <vt:lpstr>…auf Nummer sicher gehen</vt:lpstr>
      <vt:lpstr>Viel Erfolg!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Präsentationsprüfung</dc:title>
  <dc:creator>gallus</dc:creator>
  <cp:lastModifiedBy>Hofmann, Bernhard</cp:lastModifiedBy>
  <cp:revision>27</cp:revision>
  <dcterms:created xsi:type="dcterms:W3CDTF">2008-12-29T13:12:38Z</dcterms:created>
  <dcterms:modified xsi:type="dcterms:W3CDTF">2023-02-16T12:21:00Z</dcterms:modified>
</cp:coreProperties>
</file>