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56" r:id="rId2"/>
    <p:sldId id="257" r:id="rId3"/>
    <p:sldId id="258" r:id="rId4"/>
    <p:sldId id="259" r:id="rId5"/>
    <p:sldId id="260" r:id="rId6"/>
    <p:sldId id="268" r:id="rId7"/>
    <p:sldId id="266" r:id="rId8"/>
    <p:sldId id="262" r:id="rId9"/>
    <p:sldId id="273" r:id="rId10"/>
    <p:sldId id="277" r:id="rId11"/>
    <p:sldId id="272" r:id="rId12"/>
    <p:sldId id="276" r:id="rId13"/>
    <p:sldId id="274" r:id="rId14"/>
    <p:sldId id="275" r:id="rId15"/>
    <p:sldId id="263" r:id="rId16"/>
    <p:sldId id="264" r:id="rId17"/>
    <p:sldId id="269" r:id="rId18"/>
    <p:sldId id="265" r:id="rId19"/>
    <p:sldId id="267" r:id="rId20"/>
    <p:sldId id="271" r:id="rId21"/>
  </p:sldIdLst>
  <p:sldSz cx="9144000" cy="5715000" type="screen16x10"/>
  <p:notesSz cx="6845300" cy="9196388"/>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charset="0"/>
        <a:ea typeface="+mn-ea"/>
        <a:cs typeface="+mn-cs"/>
      </a:defRPr>
    </a:lvl5pPr>
    <a:lvl6pPr marL="2286000" algn="l" defTabSz="914400" rtl="0" eaLnBrk="1" latinLnBrk="0" hangingPunct="1">
      <a:defRPr sz="2400" kern="1200">
        <a:solidFill>
          <a:schemeClr val="tx1"/>
        </a:solidFill>
        <a:latin typeface="Times New Roman" charset="0"/>
        <a:ea typeface="+mn-ea"/>
        <a:cs typeface="+mn-cs"/>
      </a:defRPr>
    </a:lvl6pPr>
    <a:lvl7pPr marL="2743200" algn="l" defTabSz="914400" rtl="0" eaLnBrk="1" latinLnBrk="0" hangingPunct="1">
      <a:defRPr sz="2400" kern="1200">
        <a:solidFill>
          <a:schemeClr val="tx1"/>
        </a:solidFill>
        <a:latin typeface="Times New Roman" charset="0"/>
        <a:ea typeface="+mn-ea"/>
        <a:cs typeface="+mn-cs"/>
      </a:defRPr>
    </a:lvl7pPr>
    <a:lvl8pPr marL="3200400" algn="l" defTabSz="914400" rtl="0" eaLnBrk="1" latinLnBrk="0" hangingPunct="1">
      <a:defRPr sz="2400" kern="1200">
        <a:solidFill>
          <a:schemeClr val="tx1"/>
        </a:solidFill>
        <a:latin typeface="Times New Roman" charset="0"/>
        <a:ea typeface="+mn-ea"/>
        <a:cs typeface="+mn-cs"/>
      </a:defRPr>
    </a:lvl8pPr>
    <a:lvl9pPr marL="3657600" algn="l" defTabSz="914400" rtl="0" eaLnBrk="1" latinLnBrk="0" hangingPunct="1">
      <a:defRPr sz="2400" kern="1200">
        <a:solidFill>
          <a:schemeClr val="tx1"/>
        </a:solidFill>
        <a:latin typeface="Times New Roman" charset="0"/>
        <a:ea typeface="+mn-ea"/>
        <a:cs typeface="+mn-cs"/>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339933"/>
    <a:srgbClr val="660066"/>
    <a:srgbClr val="FFFFFF"/>
    <a:srgbClr val="006666"/>
    <a:srgbClr val="009999"/>
    <a:srgbClr val="00CC99"/>
    <a:srgbClr val="330099"/>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3E69FA-735C-4DFC-9770-2105820338F9}" v="8" dt="2025-04-28T07:42:19.60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2787"/>
    <p:restoredTop sz="90929"/>
  </p:normalViewPr>
  <p:slideViewPr>
    <p:cSldViewPr showGuides="1">
      <p:cViewPr varScale="1">
        <p:scale>
          <a:sx n="75" d="100"/>
          <a:sy n="75" d="100"/>
        </p:scale>
        <p:origin x="1413" y="267"/>
      </p:cViewPr>
      <p:guideLst>
        <p:guide orient="horz" pos="180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rome Böhm" userId="78e15c1e02169ac9" providerId="LiveId" clId="{183E69FA-735C-4DFC-9770-2105820338F9}"/>
    <pc:docChg chg="undo custSel addSld modSld sldOrd">
      <pc:chgData name="Jerome Böhm" userId="78e15c1e02169ac9" providerId="LiveId" clId="{183E69FA-735C-4DFC-9770-2105820338F9}" dt="2025-04-28T07:45:51.446" v="377" actId="20577"/>
      <pc:docMkLst>
        <pc:docMk/>
      </pc:docMkLst>
      <pc:sldChg chg="modSp mod">
        <pc:chgData name="Jerome Böhm" userId="78e15c1e02169ac9" providerId="LiveId" clId="{183E69FA-735C-4DFC-9770-2105820338F9}" dt="2025-04-25T08:34:54.567" v="29" actId="123"/>
        <pc:sldMkLst>
          <pc:docMk/>
          <pc:sldMk cId="0" sldId="258"/>
        </pc:sldMkLst>
        <pc:spChg chg="mod">
          <ac:chgData name="Jerome Böhm" userId="78e15c1e02169ac9" providerId="LiveId" clId="{183E69FA-735C-4DFC-9770-2105820338F9}" dt="2025-04-25T08:34:54.567" v="29" actId="123"/>
          <ac:spMkLst>
            <pc:docMk/>
            <pc:sldMk cId="0" sldId="258"/>
            <ac:spMk id="7174" creationId="{00000000-0000-0000-0000-000000000000}"/>
          </ac:spMkLst>
        </pc:spChg>
      </pc:sldChg>
      <pc:sldChg chg="modSp mod">
        <pc:chgData name="Jerome Böhm" userId="78e15c1e02169ac9" providerId="LiveId" clId="{183E69FA-735C-4DFC-9770-2105820338F9}" dt="2025-04-25T08:35:00.735" v="30" actId="123"/>
        <pc:sldMkLst>
          <pc:docMk/>
          <pc:sldMk cId="0" sldId="259"/>
        </pc:sldMkLst>
        <pc:spChg chg="mod">
          <ac:chgData name="Jerome Böhm" userId="78e15c1e02169ac9" providerId="LiveId" clId="{183E69FA-735C-4DFC-9770-2105820338F9}" dt="2025-04-25T08:35:00.735" v="30" actId="123"/>
          <ac:spMkLst>
            <pc:docMk/>
            <pc:sldMk cId="0" sldId="259"/>
            <ac:spMk id="8198" creationId="{00000000-0000-0000-0000-000000000000}"/>
          </ac:spMkLst>
        </pc:spChg>
      </pc:sldChg>
      <pc:sldChg chg="modSp mod">
        <pc:chgData name="Jerome Böhm" userId="78e15c1e02169ac9" providerId="LiveId" clId="{183E69FA-735C-4DFC-9770-2105820338F9}" dt="2025-04-28T07:45:51.446" v="377" actId="20577"/>
        <pc:sldMkLst>
          <pc:docMk/>
          <pc:sldMk cId="0" sldId="262"/>
        </pc:sldMkLst>
        <pc:spChg chg="mod">
          <ac:chgData name="Jerome Böhm" userId="78e15c1e02169ac9" providerId="LiveId" clId="{183E69FA-735C-4DFC-9770-2105820338F9}" dt="2025-04-28T07:45:51.446" v="377" actId="20577"/>
          <ac:spMkLst>
            <pc:docMk/>
            <pc:sldMk cId="0" sldId="262"/>
            <ac:spMk id="11270" creationId="{00000000-0000-0000-0000-000000000000}"/>
          </ac:spMkLst>
        </pc:spChg>
      </pc:sldChg>
      <pc:sldChg chg="modSp mod">
        <pc:chgData name="Jerome Böhm" userId="78e15c1e02169ac9" providerId="LiveId" clId="{183E69FA-735C-4DFC-9770-2105820338F9}" dt="2025-04-25T08:35:42.989" v="35" actId="123"/>
        <pc:sldMkLst>
          <pc:docMk/>
          <pc:sldMk cId="0" sldId="263"/>
        </pc:sldMkLst>
        <pc:spChg chg="mod">
          <ac:chgData name="Jerome Böhm" userId="78e15c1e02169ac9" providerId="LiveId" clId="{183E69FA-735C-4DFC-9770-2105820338F9}" dt="2025-04-25T08:35:42.989" v="35" actId="123"/>
          <ac:spMkLst>
            <pc:docMk/>
            <pc:sldMk cId="0" sldId="263"/>
            <ac:spMk id="12294" creationId="{00000000-0000-0000-0000-000000000000}"/>
          </ac:spMkLst>
        </pc:spChg>
      </pc:sldChg>
      <pc:sldChg chg="modSp mod">
        <pc:chgData name="Jerome Böhm" userId="78e15c1e02169ac9" providerId="LiveId" clId="{183E69FA-735C-4DFC-9770-2105820338F9}" dt="2025-04-25T08:35:49.466" v="36" actId="123"/>
        <pc:sldMkLst>
          <pc:docMk/>
          <pc:sldMk cId="0" sldId="264"/>
        </pc:sldMkLst>
        <pc:spChg chg="mod">
          <ac:chgData name="Jerome Böhm" userId="78e15c1e02169ac9" providerId="LiveId" clId="{183E69FA-735C-4DFC-9770-2105820338F9}" dt="2025-04-25T08:35:49.466" v="36" actId="123"/>
          <ac:spMkLst>
            <pc:docMk/>
            <pc:sldMk cId="0" sldId="264"/>
            <ac:spMk id="13318" creationId="{00000000-0000-0000-0000-000000000000}"/>
          </ac:spMkLst>
        </pc:spChg>
      </pc:sldChg>
      <pc:sldChg chg="modSp mod">
        <pc:chgData name="Jerome Böhm" userId="78e15c1e02169ac9" providerId="LiveId" clId="{183E69FA-735C-4DFC-9770-2105820338F9}" dt="2025-04-25T08:36:00.503" v="38" actId="123"/>
        <pc:sldMkLst>
          <pc:docMk/>
          <pc:sldMk cId="0" sldId="265"/>
        </pc:sldMkLst>
        <pc:spChg chg="mod">
          <ac:chgData name="Jerome Böhm" userId="78e15c1e02169ac9" providerId="LiveId" clId="{183E69FA-735C-4DFC-9770-2105820338F9}" dt="2025-04-25T08:36:00.503" v="38" actId="123"/>
          <ac:spMkLst>
            <pc:docMk/>
            <pc:sldMk cId="0" sldId="265"/>
            <ac:spMk id="14342" creationId="{00000000-0000-0000-0000-000000000000}"/>
          </ac:spMkLst>
        </pc:spChg>
      </pc:sldChg>
      <pc:sldChg chg="modSp mod">
        <pc:chgData name="Jerome Böhm" userId="78e15c1e02169ac9" providerId="LiveId" clId="{183E69FA-735C-4DFC-9770-2105820338F9}" dt="2025-04-28T06:55:40.118" v="103" actId="20577"/>
        <pc:sldMkLst>
          <pc:docMk/>
          <pc:sldMk cId="0" sldId="266"/>
        </pc:sldMkLst>
        <pc:spChg chg="mod">
          <ac:chgData name="Jerome Böhm" userId="78e15c1e02169ac9" providerId="LiveId" clId="{183E69FA-735C-4DFC-9770-2105820338F9}" dt="2025-04-28T06:55:40.118" v="103" actId="20577"/>
          <ac:spMkLst>
            <pc:docMk/>
            <pc:sldMk cId="0" sldId="266"/>
            <ac:spMk id="19459" creationId="{00000000-0000-0000-0000-000000000000}"/>
          </ac:spMkLst>
        </pc:spChg>
      </pc:sldChg>
      <pc:sldChg chg="modSp mod">
        <pc:chgData name="Jerome Böhm" userId="78e15c1e02169ac9" providerId="LiveId" clId="{183E69FA-735C-4DFC-9770-2105820338F9}" dt="2025-04-25T08:36:10.825" v="39" actId="123"/>
        <pc:sldMkLst>
          <pc:docMk/>
          <pc:sldMk cId="0" sldId="267"/>
        </pc:sldMkLst>
        <pc:spChg chg="mod">
          <ac:chgData name="Jerome Böhm" userId="78e15c1e02169ac9" providerId="LiveId" clId="{183E69FA-735C-4DFC-9770-2105820338F9}" dt="2025-04-25T08:36:10.825" v="39" actId="123"/>
          <ac:spMkLst>
            <pc:docMk/>
            <pc:sldMk cId="0" sldId="267"/>
            <ac:spMk id="32771" creationId="{00000000-0000-0000-0000-000000000000}"/>
          </ac:spMkLst>
        </pc:spChg>
      </pc:sldChg>
      <pc:sldChg chg="modSp mod">
        <pc:chgData name="Jerome Böhm" userId="78e15c1e02169ac9" providerId="LiveId" clId="{183E69FA-735C-4DFC-9770-2105820338F9}" dt="2025-04-25T08:35:16.075" v="33" actId="123"/>
        <pc:sldMkLst>
          <pc:docMk/>
          <pc:sldMk cId="0" sldId="268"/>
        </pc:sldMkLst>
        <pc:spChg chg="mod">
          <ac:chgData name="Jerome Böhm" userId="78e15c1e02169ac9" providerId="LiveId" clId="{183E69FA-735C-4DFC-9770-2105820338F9}" dt="2025-04-25T08:35:16.075" v="33" actId="123"/>
          <ac:spMkLst>
            <pc:docMk/>
            <pc:sldMk cId="0" sldId="268"/>
            <ac:spMk id="34819" creationId="{00000000-0000-0000-0000-000000000000}"/>
          </ac:spMkLst>
        </pc:spChg>
      </pc:sldChg>
      <pc:sldChg chg="modSp mod">
        <pc:chgData name="Jerome Böhm" userId="78e15c1e02169ac9" providerId="LiveId" clId="{183E69FA-735C-4DFC-9770-2105820338F9}" dt="2025-04-25T08:35:55.234" v="37" actId="123"/>
        <pc:sldMkLst>
          <pc:docMk/>
          <pc:sldMk cId="0" sldId="269"/>
        </pc:sldMkLst>
        <pc:spChg chg="mod">
          <ac:chgData name="Jerome Böhm" userId="78e15c1e02169ac9" providerId="LiveId" clId="{183E69FA-735C-4DFC-9770-2105820338F9}" dt="2025-04-25T08:35:55.234" v="37" actId="123"/>
          <ac:spMkLst>
            <pc:docMk/>
            <pc:sldMk cId="0" sldId="269"/>
            <ac:spMk id="43011" creationId="{00000000-0000-0000-0000-000000000000}"/>
          </ac:spMkLst>
        </pc:spChg>
      </pc:sldChg>
      <pc:sldChg chg="modSp mod">
        <pc:chgData name="Jerome Böhm" userId="78e15c1e02169ac9" providerId="LiveId" clId="{183E69FA-735C-4DFC-9770-2105820338F9}" dt="2025-04-25T08:33:16" v="14" actId="20577"/>
        <pc:sldMkLst>
          <pc:docMk/>
          <pc:sldMk cId="0" sldId="271"/>
        </pc:sldMkLst>
        <pc:spChg chg="mod">
          <ac:chgData name="Jerome Böhm" userId="78e15c1e02169ac9" providerId="LiveId" clId="{183E69FA-735C-4DFC-9770-2105820338F9}" dt="2025-04-25T08:33:16" v="14" actId="20577"/>
          <ac:spMkLst>
            <pc:docMk/>
            <pc:sldMk cId="0" sldId="271"/>
            <ac:spMk id="47107" creationId="{91B9DB60-8922-4C86-9B22-4B5EFA47D2E2}"/>
          </ac:spMkLst>
        </pc:spChg>
      </pc:sldChg>
      <pc:sldChg chg="modSp add mod">
        <pc:chgData name="Jerome Böhm" userId="78e15c1e02169ac9" providerId="LiveId" clId="{183E69FA-735C-4DFC-9770-2105820338F9}" dt="2025-04-28T07:38:26.487" v="280" actId="1076"/>
        <pc:sldMkLst>
          <pc:docMk/>
          <pc:sldMk cId="2659505674" sldId="272"/>
        </pc:sldMkLst>
        <pc:spChg chg="mod">
          <ac:chgData name="Jerome Böhm" userId="78e15c1e02169ac9" providerId="LiveId" clId="{183E69FA-735C-4DFC-9770-2105820338F9}" dt="2025-04-28T07:32:39.356" v="112" actId="20577"/>
          <ac:spMkLst>
            <pc:docMk/>
            <pc:sldMk cId="2659505674" sldId="272"/>
            <ac:spMk id="11269" creationId="{E4BA4B8F-897E-924B-A8BF-ACE6FCA1F3D1}"/>
          </ac:spMkLst>
        </pc:spChg>
        <pc:spChg chg="mod">
          <ac:chgData name="Jerome Böhm" userId="78e15c1e02169ac9" providerId="LiveId" clId="{183E69FA-735C-4DFC-9770-2105820338F9}" dt="2025-04-28T07:38:26.487" v="280" actId="1076"/>
          <ac:spMkLst>
            <pc:docMk/>
            <pc:sldMk cId="2659505674" sldId="272"/>
            <ac:spMk id="11270" creationId="{51A3B62D-0D44-3AB8-2D69-EDB47FEF4768}"/>
          </ac:spMkLst>
        </pc:spChg>
      </pc:sldChg>
      <pc:sldChg chg="modSp add mod ord">
        <pc:chgData name="Jerome Böhm" userId="78e15c1e02169ac9" providerId="LiveId" clId="{183E69FA-735C-4DFC-9770-2105820338F9}" dt="2025-04-28T07:41:13.194" v="299" actId="20577"/>
        <pc:sldMkLst>
          <pc:docMk/>
          <pc:sldMk cId="3732496475" sldId="273"/>
        </pc:sldMkLst>
        <pc:spChg chg="mod">
          <ac:chgData name="Jerome Böhm" userId="78e15c1e02169ac9" providerId="LiveId" clId="{183E69FA-735C-4DFC-9770-2105820338F9}" dt="2025-04-28T07:32:54.095" v="136" actId="20577"/>
          <ac:spMkLst>
            <pc:docMk/>
            <pc:sldMk cId="3732496475" sldId="273"/>
            <ac:spMk id="11269" creationId="{41236547-6629-529E-688C-065854F2A062}"/>
          </ac:spMkLst>
        </pc:spChg>
        <pc:spChg chg="mod">
          <ac:chgData name="Jerome Böhm" userId="78e15c1e02169ac9" providerId="LiveId" clId="{183E69FA-735C-4DFC-9770-2105820338F9}" dt="2025-04-28T07:41:13.194" v="299" actId="20577"/>
          <ac:spMkLst>
            <pc:docMk/>
            <pc:sldMk cId="3732496475" sldId="273"/>
            <ac:spMk id="11270" creationId="{CD7C9E03-9D53-B334-6B26-1946B593B3C7}"/>
          </ac:spMkLst>
        </pc:spChg>
      </pc:sldChg>
      <pc:sldChg chg="modSp add mod">
        <pc:chgData name="Jerome Böhm" userId="78e15c1e02169ac9" providerId="LiveId" clId="{183E69FA-735C-4DFC-9770-2105820338F9}" dt="2025-04-28T07:34:15.732" v="167" actId="21"/>
        <pc:sldMkLst>
          <pc:docMk/>
          <pc:sldMk cId="3388034491" sldId="274"/>
        </pc:sldMkLst>
        <pc:spChg chg="mod">
          <ac:chgData name="Jerome Böhm" userId="78e15c1e02169ac9" providerId="LiveId" clId="{183E69FA-735C-4DFC-9770-2105820338F9}" dt="2025-04-28T07:33:04.856" v="143" actId="20577"/>
          <ac:spMkLst>
            <pc:docMk/>
            <pc:sldMk cId="3388034491" sldId="274"/>
            <ac:spMk id="11269" creationId="{7B8A529A-6816-1AAB-D463-4246823F85F2}"/>
          </ac:spMkLst>
        </pc:spChg>
        <pc:spChg chg="mod">
          <ac:chgData name="Jerome Böhm" userId="78e15c1e02169ac9" providerId="LiveId" clId="{183E69FA-735C-4DFC-9770-2105820338F9}" dt="2025-04-28T07:34:15.732" v="167" actId="21"/>
          <ac:spMkLst>
            <pc:docMk/>
            <pc:sldMk cId="3388034491" sldId="274"/>
            <ac:spMk id="11270" creationId="{1DA6108E-ECAE-3900-F0CE-39A41E510A5B}"/>
          </ac:spMkLst>
        </pc:spChg>
      </pc:sldChg>
      <pc:sldChg chg="modSp add mod">
        <pc:chgData name="Jerome Böhm" userId="78e15c1e02169ac9" providerId="LiveId" clId="{183E69FA-735C-4DFC-9770-2105820338F9}" dt="2025-04-28T07:34:49.506" v="173" actId="20577"/>
        <pc:sldMkLst>
          <pc:docMk/>
          <pc:sldMk cId="3676029414" sldId="275"/>
        </pc:sldMkLst>
        <pc:spChg chg="mod">
          <ac:chgData name="Jerome Böhm" userId="78e15c1e02169ac9" providerId="LiveId" clId="{183E69FA-735C-4DFC-9770-2105820338F9}" dt="2025-04-28T07:34:49.506" v="173" actId="20577"/>
          <ac:spMkLst>
            <pc:docMk/>
            <pc:sldMk cId="3676029414" sldId="275"/>
            <ac:spMk id="11270" creationId="{EFE8D28C-AEC5-283F-9750-7A7563308BA1}"/>
          </ac:spMkLst>
        </pc:spChg>
      </pc:sldChg>
      <pc:sldChg chg="modSp add mod">
        <pc:chgData name="Jerome Böhm" userId="78e15c1e02169ac9" providerId="LiveId" clId="{183E69FA-735C-4DFC-9770-2105820338F9}" dt="2025-04-28T07:38:37.981" v="283" actId="255"/>
        <pc:sldMkLst>
          <pc:docMk/>
          <pc:sldMk cId="1609538575" sldId="276"/>
        </pc:sldMkLst>
        <pc:spChg chg="mod">
          <ac:chgData name="Jerome Böhm" userId="78e15c1e02169ac9" providerId="LiveId" clId="{183E69FA-735C-4DFC-9770-2105820338F9}" dt="2025-04-28T07:38:37.981" v="283" actId="255"/>
          <ac:spMkLst>
            <pc:docMk/>
            <pc:sldMk cId="1609538575" sldId="276"/>
            <ac:spMk id="11270" creationId="{08BE1DB8-5A73-087A-ABCE-66A45DDBAC64}"/>
          </ac:spMkLst>
        </pc:spChg>
      </pc:sldChg>
      <pc:sldChg chg="modSp add mod">
        <pc:chgData name="Jerome Böhm" userId="78e15c1e02169ac9" providerId="LiveId" clId="{183E69FA-735C-4DFC-9770-2105820338F9}" dt="2025-04-28T07:44:34.878" v="368" actId="123"/>
        <pc:sldMkLst>
          <pc:docMk/>
          <pc:sldMk cId="4257700760" sldId="277"/>
        </pc:sldMkLst>
        <pc:spChg chg="mod">
          <ac:chgData name="Jerome Böhm" userId="78e15c1e02169ac9" providerId="LiveId" clId="{183E69FA-735C-4DFC-9770-2105820338F9}" dt="2025-04-28T07:44:34.878" v="368" actId="123"/>
          <ac:spMkLst>
            <pc:docMk/>
            <pc:sldMk cId="4257700760" sldId="277"/>
            <ac:spMk id="11270" creationId="{1E0C3851-0F06-C38E-5CF3-A7815A8F965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52756A1A-18D3-4BCD-8F11-72D5DE4256C2}"/>
              </a:ext>
            </a:extLst>
          </p:cNvPr>
          <p:cNvSpPr>
            <a:spLocks noGrp="1" noChangeArrowheads="1"/>
          </p:cNvSpPr>
          <p:nvPr>
            <p:ph type="hdr" sz="quarter"/>
          </p:nvPr>
        </p:nvSpPr>
        <p:spPr bwMode="auto">
          <a:xfrm>
            <a:off x="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spcBef>
                <a:spcPct val="0"/>
              </a:spcBef>
              <a:buClrTx/>
              <a:buSzTx/>
              <a:buFontTx/>
              <a:buNone/>
              <a:defRPr sz="1200">
                <a:latin typeface="Times New Roman" charset="0"/>
              </a:defRPr>
            </a:lvl1pPr>
          </a:lstStyle>
          <a:p>
            <a:pPr>
              <a:defRPr/>
            </a:pPr>
            <a:endParaRPr lang="de-DE"/>
          </a:p>
        </p:txBody>
      </p:sp>
      <p:sp>
        <p:nvSpPr>
          <p:cNvPr id="17411" name="Rectangle 3">
            <a:extLst>
              <a:ext uri="{FF2B5EF4-FFF2-40B4-BE49-F238E27FC236}">
                <a16:creationId xmlns:a16="http://schemas.microsoft.com/office/drawing/2014/main" id="{592DFCD7-CF82-460D-8806-24746BDF55FA}"/>
              </a:ext>
            </a:extLst>
          </p:cNvPr>
          <p:cNvSpPr>
            <a:spLocks noGrp="1" noChangeArrowheads="1"/>
          </p:cNvSpPr>
          <p:nvPr>
            <p:ph type="dt" sz="quarter" idx="1"/>
          </p:nvPr>
        </p:nvSpPr>
        <p:spPr bwMode="auto">
          <a:xfrm>
            <a:off x="388620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spcBef>
                <a:spcPct val="0"/>
              </a:spcBef>
              <a:buClrTx/>
              <a:buSzTx/>
              <a:buFontTx/>
              <a:buNone/>
              <a:defRPr sz="1200">
                <a:latin typeface="Times New Roman" charset="0"/>
              </a:defRPr>
            </a:lvl1pPr>
          </a:lstStyle>
          <a:p>
            <a:pPr>
              <a:defRPr/>
            </a:pPr>
            <a:endParaRPr lang="de-DE"/>
          </a:p>
        </p:txBody>
      </p:sp>
      <p:sp>
        <p:nvSpPr>
          <p:cNvPr id="17412" name="Rectangle 4">
            <a:extLst>
              <a:ext uri="{FF2B5EF4-FFF2-40B4-BE49-F238E27FC236}">
                <a16:creationId xmlns:a16="http://schemas.microsoft.com/office/drawing/2014/main" id="{CACA565B-6622-477C-B6B1-AAD0F95FD4D9}"/>
              </a:ext>
            </a:extLst>
          </p:cNvPr>
          <p:cNvSpPr>
            <a:spLocks noGrp="1" noChangeArrowheads="1"/>
          </p:cNvSpPr>
          <p:nvPr>
            <p:ph type="ftr" sz="quarter" idx="2"/>
          </p:nvPr>
        </p:nvSpPr>
        <p:spPr bwMode="auto">
          <a:xfrm>
            <a:off x="0" y="87630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spcBef>
                <a:spcPct val="0"/>
              </a:spcBef>
              <a:buClrTx/>
              <a:buSzTx/>
              <a:buFontTx/>
              <a:buNone/>
              <a:defRPr sz="1200">
                <a:latin typeface="Times New Roman" charset="0"/>
              </a:defRPr>
            </a:lvl1pPr>
          </a:lstStyle>
          <a:p>
            <a:pPr>
              <a:defRPr/>
            </a:pPr>
            <a:endParaRPr lang="de-DE"/>
          </a:p>
        </p:txBody>
      </p:sp>
      <p:sp>
        <p:nvSpPr>
          <p:cNvPr id="17413" name="Rectangle 5">
            <a:extLst>
              <a:ext uri="{FF2B5EF4-FFF2-40B4-BE49-F238E27FC236}">
                <a16:creationId xmlns:a16="http://schemas.microsoft.com/office/drawing/2014/main" id="{C55D7875-3D5F-46BA-90DF-12E5631B73C6}"/>
              </a:ext>
            </a:extLst>
          </p:cNvPr>
          <p:cNvSpPr>
            <a:spLocks noGrp="1" noChangeArrowheads="1"/>
          </p:cNvSpPr>
          <p:nvPr>
            <p:ph type="sldNum" sz="quarter" idx="3"/>
          </p:nvPr>
        </p:nvSpPr>
        <p:spPr bwMode="auto">
          <a:xfrm>
            <a:off x="3886200" y="87630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vl1pPr>
          </a:lstStyle>
          <a:p>
            <a:fld id="{E8251129-1CB3-4375-8300-10F2FD86E647}" type="slidenum">
              <a:rPr lang="de-DE" altLang="de-DE"/>
              <a:pPr/>
              <a:t>‹Nr.›</a:t>
            </a:fld>
            <a:endParaRPr lang="de-DE" altLang="de-DE"/>
          </a:p>
        </p:txBody>
      </p:sp>
    </p:spTree>
    <p:extLst>
      <p:ext uri="{BB962C8B-B14F-4D97-AF65-F5344CB8AC3E}">
        <p14:creationId xmlns:p14="http://schemas.microsoft.com/office/powerpoint/2010/main" val="1730363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828ACDB-E1AF-4352-A622-7B05B50FA376}"/>
              </a:ext>
            </a:extLst>
          </p:cNvPr>
          <p:cNvSpPr>
            <a:spLocks noGrp="1" noChangeArrowheads="1"/>
          </p:cNvSpPr>
          <p:nvPr>
            <p:ph type="hdr" sz="quarter"/>
          </p:nvPr>
        </p:nvSpPr>
        <p:spPr bwMode="auto">
          <a:xfrm>
            <a:off x="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spcBef>
                <a:spcPct val="0"/>
              </a:spcBef>
              <a:buClrTx/>
              <a:buSzTx/>
              <a:buFontTx/>
              <a:buNone/>
              <a:defRPr sz="1200">
                <a:latin typeface="Times New Roman" charset="0"/>
              </a:defRPr>
            </a:lvl1pPr>
          </a:lstStyle>
          <a:p>
            <a:pPr>
              <a:defRPr/>
            </a:pPr>
            <a:endParaRPr lang="de-DE"/>
          </a:p>
        </p:txBody>
      </p:sp>
      <p:sp>
        <p:nvSpPr>
          <p:cNvPr id="15363" name="Rectangle 3">
            <a:extLst>
              <a:ext uri="{FF2B5EF4-FFF2-40B4-BE49-F238E27FC236}">
                <a16:creationId xmlns:a16="http://schemas.microsoft.com/office/drawing/2014/main" id="{94DEB3BC-98A3-4128-8DBC-E74B85EE2AF7}"/>
              </a:ext>
            </a:extLst>
          </p:cNvPr>
          <p:cNvSpPr>
            <a:spLocks noGrp="1" noChangeArrowheads="1"/>
          </p:cNvSpPr>
          <p:nvPr>
            <p:ph type="dt" idx="1"/>
          </p:nvPr>
        </p:nvSpPr>
        <p:spPr bwMode="auto">
          <a:xfrm>
            <a:off x="3886200" y="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spcBef>
                <a:spcPct val="0"/>
              </a:spcBef>
              <a:buClrTx/>
              <a:buSzTx/>
              <a:buFontTx/>
              <a:buNone/>
              <a:defRPr sz="1200">
                <a:latin typeface="Times New Roman" charset="0"/>
              </a:defRPr>
            </a:lvl1pPr>
          </a:lstStyle>
          <a:p>
            <a:pPr>
              <a:defRPr/>
            </a:pPr>
            <a:endParaRPr lang="de-DE"/>
          </a:p>
        </p:txBody>
      </p:sp>
      <p:sp>
        <p:nvSpPr>
          <p:cNvPr id="3076" name="Rectangle 4"/>
          <p:cNvSpPr>
            <a:spLocks noGrp="1" noRot="1" noChangeAspect="1" noChangeArrowheads="1" noTextEdit="1"/>
          </p:cNvSpPr>
          <p:nvPr>
            <p:ph type="sldImg" idx="2"/>
          </p:nvPr>
        </p:nvSpPr>
        <p:spPr bwMode="auto">
          <a:xfrm>
            <a:off x="685800" y="685800"/>
            <a:ext cx="54864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5365" name="Rectangle 5">
            <a:extLst>
              <a:ext uri="{FF2B5EF4-FFF2-40B4-BE49-F238E27FC236}">
                <a16:creationId xmlns:a16="http://schemas.microsoft.com/office/drawing/2014/main" id="{F3950396-C356-470F-B82E-C39360E18C0C}"/>
              </a:ext>
            </a:extLst>
          </p:cNvPr>
          <p:cNvSpPr>
            <a:spLocks noGrp="1" noChangeArrowheads="1"/>
          </p:cNvSpPr>
          <p:nvPr>
            <p:ph type="body" sz="quarter" idx="3"/>
          </p:nvPr>
        </p:nvSpPr>
        <p:spPr bwMode="auto">
          <a:xfrm>
            <a:off x="914400" y="4343400"/>
            <a:ext cx="5029200" cy="4191000"/>
          </a:xfrm>
          <a:prstGeom prst="rect">
            <a:avLst/>
          </a:prstGeom>
          <a:noFill/>
          <a:ln w="12700" cap="sq">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de-DE" noProof="0"/>
              <a:t>Hier klicken, um Master-Textformat zu bearbeiten</a:t>
            </a:r>
          </a:p>
          <a:p>
            <a:pPr lvl="1"/>
            <a:r>
              <a:rPr lang="de-DE" noProof="0"/>
              <a:t>Zweite Ebene</a:t>
            </a:r>
          </a:p>
          <a:p>
            <a:pPr lvl="2"/>
            <a:r>
              <a:rPr lang="de-DE" noProof="0"/>
              <a:t>Dritte Ebene</a:t>
            </a:r>
          </a:p>
          <a:p>
            <a:pPr lvl="3"/>
            <a:r>
              <a:rPr lang="de-DE" noProof="0"/>
              <a:t>Vierte Ebene</a:t>
            </a:r>
          </a:p>
          <a:p>
            <a:pPr lvl="4"/>
            <a:r>
              <a:rPr lang="de-DE" noProof="0"/>
              <a:t>Fünfte Ebene</a:t>
            </a:r>
          </a:p>
        </p:txBody>
      </p:sp>
      <p:sp>
        <p:nvSpPr>
          <p:cNvPr id="15366" name="Rectangle 6">
            <a:extLst>
              <a:ext uri="{FF2B5EF4-FFF2-40B4-BE49-F238E27FC236}">
                <a16:creationId xmlns:a16="http://schemas.microsoft.com/office/drawing/2014/main" id="{3041988F-0026-48E2-AC33-41BA3783FB03}"/>
              </a:ext>
            </a:extLst>
          </p:cNvPr>
          <p:cNvSpPr>
            <a:spLocks noGrp="1" noChangeArrowheads="1"/>
          </p:cNvSpPr>
          <p:nvPr>
            <p:ph type="ftr" sz="quarter" idx="4"/>
          </p:nvPr>
        </p:nvSpPr>
        <p:spPr bwMode="auto">
          <a:xfrm>
            <a:off x="0" y="87630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spcBef>
                <a:spcPct val="0"/>
              </a:spcBef>
              <a:buClrTx/>
              <a:buSzTx/>
              <a:buFontTx/>
              <a:buNone/>
              <a:defRPr sz="1200">
                <a:latin typeface="Times New Roman" charset="0"/>
              </a:defRPr>
            </a:lvl1pPr>
          </a:lstStyle>
          <a:p>
            <a:pPr>
              <a:defRPr/>
            </a:pPr>
            <a:endParaRPr lang="de-DE"/>
          </a:p>
        </p:txBody>
      </p:sp>
      <p:sp>
        <p:nvSpPr>
          <p:cNvPr id="15367" name="Rectangle 7">
            <a:extLst>
              <a:ext uri="{FF2B5EF4-FFF2-40B4-BE49-F238E27FC236}">
                <a16:creationId xmlns:a16="http://schemas.microsoft.com/office/drawing/2014/main" id="{A635BE7E-9512-4AAF-9D04-860F84C69885}"/>
              </a:ext>
            </a:extLst>
          </p:cNvPr>
          <p:cNvSpPr>
            <a:spLocks noGrp="1" noChangeArrowheads="1"/>
          </p:cNvSpPr>
          <p:nvPr>
            <p:ph type="sldNum" sz="quarter" idx="5"/>
          </p:nvPr>
        </p:nvSpPr>
        <p:spPr bwMode="auto">
          <a:xfrm>
            <a:off x="3886200" y="8763000"/>
            <a:ext cx="2971800" cy="457200"/>
          </a:xfrm>
          <a:prstGeom prst="rect">
            <a:avLst/>
          </a:prstGeom>
          <a:noFill/>
          <a:ln w="12700" cap="sq">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a:defRPr sz="1200"/>
            </a:lvl1pPr>
          </a:lstStyle>
          <a:p>
            <a:fld id="{B239BE39-5C67-4FAA-998D-E102747BB0CF}" type="slidenum">
              <a:rPr lang="de-DE" altLang="de-DE"/>
              <a:pPr/>
              <a:t>‹Nr.›</a:t>
            </a:fld>
            <a:endParaRPr lang="de-DE" altLang="de-DE"/>
          </a:p>
        </p:txBody>
      </p:sp>
    </p:spTree>
    <p:extLst>
      <p:ext uri="{BB962C8B-B14F-4D97-AF65-F5344CB8AC3E}">
        <p14:creationId xmlns:p14="http://schemas.microsoft.com/office/powerpoint/2010/main" val="3378494058"/>
      </p:ext>
    </p:extLst>
  </p:cSld>
  <p:clrMap bg1="lt1" tx1="dk1" bg2="lt2" tx2="dk2" accent1="accent1" accent2="accent2" accent3="accent3" accent4="accent4" accent5="accent5" accent6="accent6" hlink="hlink" folHlink="folHlink"/>
  <p:notesStyle>
    <a:lvl1pPr algn="l" defTabSz="909638" rtl="0" eaLnBrk="0" fontAlgn="base" hangingPunct="0">
      <a:spcBef>
        <a:spcPct val="30000"/>
      </a:spcBef>
      <a:spcAft>
        <a:spcPct val="0"/>
      </a:spcAft>
      <a:defRPr kumimoji="1" sz="1200" kern="1200">
        <a:solidFill>
          <a:schemeClr val="tx1"/>
        </a:solidFill>
        <a:latin typeface="Times New Roman" charset="0"/>
        <a:ea typeface="+mn-ea"/>
        <a:cs typeface="+mn-cs"/>
      </a:defRPr>
    </a:lvl1pPr>
    <a:lvl2pPr marL="455613" algn="l" defTabSz="909638" rtl="0" eaLnBrk="0" fontAlgn="base" hangingPunct="0">
      <a:spcBef>
        <a:spcPct val="30000"/>
      </a:spcBef>
      <a:spcAft>
        <a:spcPct val="0"/>
      </a:spcAft>
      <a:defRPr kumimoji="1" sz="1200" kern="1200">
        <a:solidFill>
          <a:schemeClr val="tx1"/>
        </a:solidFill>
        <a:latin typeface="Times New Roman" charset="0"/>
        <a:ea typeface="+mn-ea"/>
        <a:cs typeface="+mn-cs"/>
      </a:defRPr>
    </a:lvl2pPr>
    <a:lvl3pPr marL="912813" algn="l" defTabSz="909638" rtl="0" eaLnBrk="0" fontAlgn="base" hangingPunct="0">
      <a:spcBef>
        <a:spcPct val="30000"/>
      </a:spcBef>
      <a:spcAft>
        <a:spcPct val="0"/>
      </a:spcAft>
      <a:defRPr kumimoji="1" sz="1200" kern="1200">
        <a:solidFill>
          <a:schemeClr val="tx1"/>
        </a:solidFill>
        <a:latin typeface="Times New Roman" charset="0"/>
        <a:ea typeface="+mn-ea"/>
        <a:cs typeface="+mn-cs"/>
      </a:defRPr>
    </a:lvl3pPr>
    <a:lvl4pPr marL="1368425" algn="l" defTabSz="909638" rtl="0" eaLnBrk="0" fontAlgn="base" hangingPunct="0">
      <a:spcBef>
        <a:spcPct val="30000"/>
      </a:spcBef>
      <a:spcAft>
        <a:spcPct val="0"/>
      </a:spcAft>
      <a:defRPr kumimoji="1" sz="1200" kern="1200">
        <a:solidFill>
          <a:schemeClr val="tx1"/>
        </a:solidFill>
        <a:latin typeface="Times New Roman" charset="0"/>
        <a:ea typeface="+mn-ea"/>
        <a:cs typeface="+mn-cs"/>
      </a:defRPr>
    </a:lvl4pPr>
    <a:lvl5pPr marL="1825625" algn="l" defTabSz="909638" rtl="0" eaLnBrk="0" fontAlgn="base" hangingPunct="0">
      <a:spcBef>
        <a:spcPct val="30000"/>
      </a:spcBef>
      <a:spcAft>
        <a:spcPct val="0"/>
      </a:spcAft>
      <a:defRPr kumimoji="1"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D2338187-4121-438F-AF4D-F216C7AB9FB1}" type="slidenum">
              <a:rPr kumimoji="0" lang="de-DE" altLang="de-DE"/>
              <a:pPr>
                <a:spcBef>
                  <a:spcPct val="0"/>
                </a:spcBef>
              </a:pPr>
              <a:t>1</a:t>
            </a:fld>
            <a:endParaRPr kumimoji="0" lang="de-DE" altLang="de-DE"/>
          </a:p>
        </p:txBody>
      </p:sp>
      <p:sp>
        <p:nvSpPr>
          <p:cNvPr id="6147" name="Rectangle 2050"/>
          <p:cNvSpPr>
            <a:spLocks noGrp="1" noRot="1" noChangeAspect="1" noChangeArrowheads="1" noTextEdit="1"/>
          </p:cNvSpPr>
          <p:nvPr>
            <p:ph type="sldImg"/>
          </p:nvPr>
        </p:nvSpPr>
        <p:spPr>
          <a:ln/>
        </p:spPr>
      </p:sp>
      <p:sp>
        <p:nvSpPr>
          <p:cNvPr id="6148" name="Rectangle 2051"/>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062BD5-77FF-529E-2858-2885575252C0}"/>
            </a:ext>
          </a:extLst>
        </p:cNvPr>
        <p:cNvGrpSpPr/>
        <p:nvPr/>
      </p:nvGrpSpPr>
      <p:grpSpPr>
        <a:xfrm>
          <a:off x="0" y="0"/>
          <a:ext cx="0" cy="0"/>
          <a:chOff x="0" y="0"/>
          <a:chExt cx="0" cy="0"/>
        </a:xfrm>
      </p:grpSpPr>
      <p:sp>
        <p:nvSpPr>
          <p:cNvPr id="20482" name="Rectangle 7">
            <a:extLst>
              <a:ext uri="{FF2B5EF4-FFF2-40B4-BE49-F238E27FC236}">
                <a16:creationId xmlns:a16="http://schemas.microsoft.com/office/drawing/2014/main" id="{4C924489-F957-E83C-4D26-885444B7D0D8}"/>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CBA593A8-FC6F-4998-9E26-47F6B18C1846}" type="slidenum">
              <a:rPr kumimoji="0" lang="de-DE" altLang="de-DE"/>
              <a:pPr>
                <a:spcBef>
                  <a:spcPct val="0"/>
                </a:spcBef>
              </a:pPr>
              <a:t>10</a:t>
            </a:fld>
            <a:endParaRPr kumimoji="0" lang="de-DE" altLang="de-DE"/>
          </a:p>
        </p:txBody>
      </p:sp>
      <p:sp>
        <p:nvSpPr>
          <p:cNvPr id="20483" name="Rectangle 2">
            <a:extLst>
              <a:ext uri="{FF2B5EF4-FFF2-40B4-BE49-F238E27FC236}">
                <a16:creationId xmlns:a16="http://schemas.microsoft.com/office/drawing/2014/main" id="{32676DB3-D55F-293F-37CD-AA2108DAFD96}"/>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AD9A386E-F0A7-CC73-D011-B06FA9516D47}"/>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extLst>
      <p:ext uri="{BB962C8B-B14F-4D97-AF65-F5344CB8AC3E}">
        <p14:creationId xmlns:p14="http://schemas.microsoft.com/office/powerpoint/2010/main" val="27850858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D54E2D-82A5-1660-D4AC-5ED1156C7E63}"/>
            </a:ext>
          </a:extLst>
        </p:cNvPr>
        <p:cNvGrpSpPr/>
        <p:nvPr/>
      </p:nvGrpSpPr>
      <p:grpSpPr>
        <a:xfrm>
          <a:off x="0" y="0"/>
          <a:ext cx="0" cy="0"/>
          <a:chOff x="0" y="0"/>
          <a:chExt cx="0" cy="0"/>
        </a:xfrm>
      </p:grpSpPr>
      <p:sp>
        <p:nvSpPr>
          <p:cNvPr id="20482" name="Rectangle 7">
            <a:extLst>
              <a:ext uri="{FF2B5EF4-FFF2-40B4-BE49-F238E27FC236}">
                <a16:creationId xmlns:a16="http://schemas.microsoft.com/office/drawing/2014/main" id="{2857093A-1F3A-170C-619C-0A4EC74E0568}"/>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CBA593A8-FC6F-4998-9E26-47F6B18C1846}" type="slidenum">
              <a:rPr kumimoji="0" lang="de-DE" altLang="de-DE"/>
              <a:pPr>
                <a:spcBef>
                  <a:spcPct val="0"/>
                </a:spcBef>
              </a:pPr>
              <a:t>11</a:t>
            </a:fld>
            <a:endParaRPr kumimoji="0" lang="de-DE" altLang="de-DE"/>
          </a:p>
        </p:txBody>
      </p:sp>
      <p:sp>
        <p:nvSpPr>
          <p:cNvPr id="20483" name="Rectangle 2">
            <a:extLst>
              <a:ext uri="{FF2B5EF4-FFF2-40B4-BE49-F238E27FC236}">
                <a16:creationId xmlns:a16="http://schemas.microsoft.com/office/drawing/2014/main" id="{C224E687-A7BD-B46D-F2F7-7037E9508939}"/>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0EE2A8E5-EBA9-567B-9082-E6BE5452EB2A}"/>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extLst>
      <p:ext uri="{BB962C8B-B14F-4D97-AF65-F5344CB8AC3E}">
        <p14:creationId xmlns:p14="http://schemas.microsoft.com/office/powerpoint/2010/main" val="140768697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A9FE57-D3E2-9589-D6ED-8539F9473B38}"/>
            </a:ext>
          </a:extLst>
        </p:cNvPr>
        <p:cNvGrpSpPr/>
        <p:nvPr/>
      </p:nvGrpSpPr>
      <p:grpSpPr>
        <a:xfrm>
          <a:off x="0" y="0"/>
          <a:ext cx="0" cy="0"/>
          <a:chOff x="0" y="0"/>
          <a:chExt cx="0" cy="0"/>
        </a:xfrm>
      </p:grpSpPr>
      <p:sp>
        <p:nvSpPr>
          <p:cNvPr id="20482" name="Rectangle 7">
            <a:extLst>
              <a:ext uri="{FF2B5EF4-FFF2-40B4-BE49-F238E27FC236}">
                <a16:creationId xmlns:a16="http://schemas.microsoft.com/office/drawing/2014/main" id="{C40FBBE3-A693-F7F8-4357-CF35A7EF1C26}"/>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CBA593A8-FC6F-4998-9E26-47F6B18C1846}" type="slidenum">
              <a:rPr kumimoji="0" lang="de-DE" altLang="de-DE"/>
              <a:pPr>
                <a:spcBef>
                  <a:spcPct val="0"/>
                </a:spcBef>
              </a:pPr>
              <a:t>12</a:t>
            </a:fld>
            <a:endParaRPr kumimoji="0" lang="de-DE" altLang="de-DE"/>
          </a:p>
        </p:txBody>
      </p:sp>
      <p:sp>
        <p:nvSpPr>
          <p:cNvPr id="20483" name="Rectangle 2">
            <a:extLst>
              <a:ext uri="{FF2B5EF4-FFF2-40B4-BE49-F238E27FC236}">
                <a16:creationId xmlns:a16="http://schemas.microsoft.com/office/drawing/2014/main" id="{225D7FA5-64F7-D2C8-84B7-F0C3240074E3}"/>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177A3D5B-B341-FD2A-B02B-8F62AA15AE5F}"/>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extLst>
      <p:ext uri="{BB962C8B-B14F-4D97-AF65-F5344CB8AC3E}">
        <p14:creationId xmlns:p14="http://schemas.microsoft.com/office/powerpoint/2010/main" val="358520324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E4933-516B-A034-CE95-14936F50D3D3}"/>
            </a:ext>
          </a:extLst>
        </p:cNvPr>
        <p:cNvGrpSpPr/>
        <p:nvPr/>
      </p:nvGrpSpPr>
      <p:grpSpPr>
        <a:xfrm>
          <a:off x="0" y="0"/>
          <a:ext cx="0" cy="0"/>
          <a:chOff x="0" y="0"/>
          <a:chExt cx="0" cy="0"/>
        </a:xfrm>
      </p:grpSpPr>
      <p:sp>
        <p:nvSpPr>
          <p:cNvPr id="20482" name="Rectangle 7">
            <a:extLst>
              <a:ext uri="{FF2B5EF4-FFF2-40B4-BE49-F238E27FC236}">
                <a16:creationId xmlns:a16="http://schemas.microsoft.com/office/drawing/2014/main" id="{CD337C22-F9E2-5304-4052-E9005383B5AA}"/>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CBA593A8-FC6F-4998-9E26-47F6B18C1846}" type="slidenum">
              <a:rPr kumimoji="0" lang="de-DE" altLang="de-DE"/>
              <a:pPr>
                <a:spcBef>
                  <a:spcPct val="0"/>
                </a:spcBef>
              </a:pPr>
              <a:t>13</a:t>
            </a:fld>
            <a:endParaRPr kumimoji="0" lang="de-DE" altLang="de-DE"/>
          </a:p>
        </p:txBody>
      </p:sp>
      <p:sp>
        <p:nvSpPr>
          <p:cNvPr id="20483" name="Rectangle 2">
            <a:extLst>
              <a:ext uri="{FF2B5EF4-FFF2-40B4-BE49-F238E27FC236}">
                <a16:creationId xmlns:a16="http://schemas.microsoft.com/office/drawing/2014/main" id="{659D4ECF-EF80-4021-9769-E1075CD47CA2}"/>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3A69C3D9-6CCE-2214-9EBD-A27B1D7AE55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extLst>
      <p:ext uri="{BB962C8B-B14F-4D97-AF65-F5344CB8AC3E}">
        <p14:creationId xmlns:p14="http://schemas.microsoft.com/office/powerpoint/2010/main" val="201766825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C0942B-49E9-4B25-E24C-D71DB48EC3B8}"/>
            </a:ext>
          </a:extLst>
        </p:cNvPr>
        <p:cNvGrpSpPr/>
        <p:nvPr/>
      </p:nvGrpSpPr>
      <p:grpSpPr>
        <a:xfrm>
          <a:off x="0" y="0"/>
          <a:ext cx="0" cy="0"/>
          <a:chOff x="0" y="0"/>
          <a:chExt cx="0" cy="0"/>
        </a:xfrm>
      </p:grpSpPr>
      <p:sp>
        <p:nvSpPr>
          <p:cNvPr id="20482" name="Rectangle 7">
            <a:extLst>
              <a:ext uri="{FF2B5EF4-FFF2-40B4-BE49-F238E27FC236}">
                <a16:creationId xmlns:a16="http://schemas.microsoft.com/office/drawing/2014/main" id="{3E614398-C77B-6388-4DFC-AF0961F3E8B5}"/>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CBA593A8-FC6F-4998-9E26-47F6B18C1846}" type="slidenum">
              <a:rPr kumimoji="0" lang="de-DE" altLang="de-DE"/>
              <a:pPr>
                <a:spcBef>
                  <a:spcPct val="0"/>
                </a:spcBef>
              </a:pPr>
              <a:t>14</a:t>
            </a:fld>
            <a:endParaRPr kumimoji="0" lang="de-DE" altLang="de-DE"/>
          </a:p>
        </p:txBody>
      </p:sp>
      <p:sp>
        <p:nvSpPr>
          <p:cNvPr id="20483" name="Rectangle 2">
            <a:extLst>
              <a:ext uri="{FF2B5EF4-FFF2-40B4-BE49-F238E27FC236}">
                <a16:creationId xmlns:a16="http://schemas.microsoft.com/office/drawing/2014/main" id="{1A64D819-480C-8A47-BABA-6343DE16383B}"/>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85A97A52-9CE0-01CE-C490-68A65EFBDEE2}"/>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extLst>
      <p:ext uri="{BB962C8B-B14F-4D97-AF65-F5344CB8AC3E}">
        <p14:creationId xmlns:p14="http://schemas.microsoft.com/office/powerpoint/2010/main" val="3803815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2FDD8365-347F-4CB3-8669-165A489672DB}" type="slidenum">
              <a:rPr kumimoji="0" lang="de-DE" altLang="de-DE"/>
              <a:pPr>
                <a:spcBef>
                  <a:spcPct val="0"/>
                </a:spcBef>
              </a:pPr>
              <a:t>15</a:t>
            </a:fld>
            <a:endParaRPr kumimoji="0" lang="de-DE" altLang="de-DE"/>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598D25DA-62D0-4ECA-82E3-9D65C06271F9}" type="slidenum">
              <a:rPr kumimoji="0" lang="de-DE" altLang="de-DE"/>
              <a:pPr>
                <a:spcBef>
                  <a:spcPct val="0"/>
                </a:spcBef>
              </a:pPr>
              <a:t>16</a:t>
            </a:fld>
            <a:endParaRPr kumimoji="0" lang="de-DE" altLang="de-DE"/>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754B22D2-57D3-4B7B-83E6-0B302BBA1E76}" type="slidenum">
              <a:rPr kumimoji="0" lang="de-DE" altLang="de-DE"/>
              <a:pPr>
                <a:spcBef>
                  <a:spcPct val="0"/>
                </a:spcBef>
              </a:pPr>
              <a:t>17</a:t>
            </a:fld>
            <a:endParaRPr kumimoji="0" lang="de-DE" altLang="de-DE"/>
          </a:p>
        </p:txBody>
      </p:sp>
      <p:sp>
        <p:nvSpPr>
          <p:cNvPr id="26627" name="Rectangle 1026"/>
          <p:cNvSpPr>
            <a:spLocks noGrp="1" noRot="1" noChangeAspect="1" noChangeArrowheads="1" noTextEdit="1"/>
          </p:cNvSpPr>
          <p:nvPr>
            <p:ph type="sldImg"/>
          </p:nvPr>
        </p:nvSpPr>
        <p:spPr>
          <a:ln/>
        </p:spPr>
      </p:sp>
      <p:sp>
        <p:nvSpPr>
          <p:cNvPr id="26628" name="Rectangle 1027"/>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0355C06F-5D05-4407-AF71-5DD2460D592C}" type="slidenum">
              <a:rPr kumimoji="0" lang="de-DE" altLang="de-DE"/>
              <a:pPr>
                <a:spcBef>
                  <a:spcPct val="0"/>
                </a:spcBef>
              </a:pPr>
              <a:t>18</a:t>
            </a:fld>
            <a:endParaRPr kumimoji="0" lang="de-DE" altLang="de-DE"/>
          </a:p>
        </p:txBody>
      </p:sp>
      <p:sp>
        <p:nvSpPr>
          <p:cNvPr id="28675" name="Rectangle 2"/>
          <p:cNvSpPr>
            <a:spLocks noGrp="1" noRot="1" noChangeAspect="1" noChangeArrowheads="1" noTextEdit="1"/>
          </p:cNvSpPr>
          <p:nvPr>
            <p:ph type="sldImg"/>
          </p:nvPr>
        </p:nvSpPr>
        <p:spPr>
          <a:ln/>
        </p:spPr>
      </p:sp>
      <p:sp>
        <p:nvSpPr>
          <p:cNvPr id="2867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89D5722C-511A-43F3-997B-A94AB2EA5097}" type="slidenum">
              <a:rPr kumimoji="0" lang="de-DE" altLang="de-DE"/>
              <a:pPr>
                <a:spcBef>
                  <a:spcPct val="0"/>
                </a:spcBef>
              </a:pPr>
              <a:t>19</a:t>
            </a:fld>
            <a:endParaRPr kumimoji="0" lang="de-DE" altLang="de-DE"/>
          </a:p>
        </p:txBody>
      </p:sp>
      <p:sp>
        <p:nvSpPr>
          <p:cNvPr id="30723" name="Rectangle 2"/>
          <p:cNvSpPr>
            <a:spLocks noGrp="1" noRot="1" noChangeAspect="1" noChangeArrowheads="1" noTextEdit="1"/>
          </p:cNvSpPr>
          <p:nvPr>
            <p:ph type="sldImg"/>
          </p:nvPr>
        </p:nvSpPr>
        <p:spPr>
          <a:solidFill>
            <a:srgbClr val="FFFFFF"/>
          </a:solidFill>
          <a:ln/>
        </p:spPr>
      </p:sp>
      <p:sp>
        <p:nvSpPr>
          <p:cNvPr id="3072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de-DE" altLang="de-D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2683EA58-FCDF-487B-ABDC-0FB48EEE4AC1}" type="slidenum">
              <a:rPr kumimoji="0" lang="de-DE" altLang="de-DE"/>
              <a:pPr>
                <a:spcBef>
                  <a:spcPct val="0"/>
                </a:spcBef>
              </a:pPr>
              <a:t>2</a:t>
            </a:fld>
            <a:endParaRPr kumimoji="0" lang="de-DE" altLang="de-DE"/>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DD678CCF-C202-4F39-82AA-E5C29AD65265}" type="slidenum">
              <a:rPr kumimoji="0" lang="de-DE" altLang="de-DE"/>
              <a:pPr>
                <a:spcBef>
                  <a:spcPct val="0"/>
                </a:spcBef>
              </a:pPr>
              <a:t>20</a:t>
            </a:fld>
            <a:endParaRPr kumimoji="0" lang="de-DE" altLang="de-DE"/>
          </a:p>
        </p:txBody>
      </p:sp>
      <p:sp>
        <p:nvSpPr>
          <p:cNvPr id="32771" name="Rectangle 2"/>
          <p:cNvSpPr>
            <a:spLocks noGrp="1" noRot="1" noChangeAspect="1" noChangeArrowheads="1" noTextEdit="1"/>
          </p:cNvSpPr>
          <p:nvPr>
            <p:ph type="sldImg"/>
          </p:nvPr>
        </p:nvSpPr>
        <p:spPr>
          <a:solidFill>
            <a:srgbClr val="FFFFFF"/>
          </a:solidFill>
          <a:ln/>
        </p:spPr>
      </p:sp>
      <p:sp>
        <p:nvSpPr>
          <p:cNvPr id="32772"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de-DE" altLang="de-D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40971EF0-C0AA-4950-8983-ECCE8FF55FC3}" type="slidenum">
              <a:rPr kumimoji="0" lang="de-DE" altLang="de-DE"/>
              <a:pPr>
                <a:spcBef>
                  <a:spcPct val="0"/>
                </a:spcBef>
              </a:pPr>
              <a:t>3</a:t>
            </a:fld>
            <a:endParaRPr kumimoji="0" lang="de-DE" altLang="de-DE"/>
          </a:p>
        </p:txBody>
      </p:sp>
      <p:sp>
        <p:nvSpPr>
          <p:cNvPr id="10243" name="Rectangle 2"/>
          <p:cNvSpPr>
            <a:spLocks noGrp="1" noRot="1" noChangeAspect="1" noChangeArrowheads="1" noTextEdit="1"/>
          </p:cNvSpPr>
          <p:nvPr>
            <p:ph type="sldImg"/>
          </p:nvPr>
        </p:nvSpPr>
        <p:spPr>
          <a:ln/>
        </p:spPr>
      </p:sp>
      <p:sp>
        <p:nvSpPr>
          <p:cNvPr id="1024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D25571C2-0E38-4EB7-9EF8-B9A4B5DC446A}" type="slidenum">
              <a:rPr kumimoji="0" lang="de-DE" altLang="de-DE"/>
              <a:pPr>
                <a:spcBef>
                  <a:spcPct val="0"/>
                </a:spcBef>
              </a:pPr>
              <a:t>4</a:t>
            </a:fld>
            <a:endParaRPr kumimoji="0" lang="de-DE" altLang="de-DE"/>
          </a:p>
        </p:txBody>
      </p:sp>
      <p:sp>
        <p:nvSpPr>
          <p:cNvPr id="12291" name="Rectangle 2"/>
          <p:cNvSpPr>
            <a:spLocks noGrp="1" noRot="1" noChangeAspect="1" noChangeArrowheads="1" noTextEdit="1"/>
          </p:cNvSpPr>
          <p:nvPr>
            <p:ph type="sldImg"/>
          </p:nvPr>
        </p:nvSpPr>
        <p:spPr>
          <a:ln/>
        </p:spPr>
      </p:sp>
      <p:sp>
        <p:nvSpPr>
          <p:cNvPr id="12292"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53120520-903F-41AF-A76E-7AE2417709FA}" type="slidenum">
              <a:rPr kumimoji="0" lang="de-DE" altLang="de-DE"/>
              <a:pPr>
                <a:spcBef>
                  <a:spcPct val="0"/>
                </a:spcBef>
              </a:pPr>
              <a:t>5</a:t>
            </a:fld>
            <a:endParaRPr kumimoji="0" lang="de-DE" altLang="de-DE"/>
          </a:p>
        </p:txBody>
      </p:sp>
      <p:sp>
        <p:nvSpPr>
          <p:cNvPr id="14339" name="Rectangle 2"/>
          <p:cNvSpPr>
            <a:spLocks noGrp="1" noRot="1" noChangeAspect="1" noChangeArrowheads="1" noTextEdit="1"/>
          </p:cNvSpPr>
          <p:nvPr>
            <p:ph type="sldImg"/>
          </p:nvPr>
        </p:nvSpPr>
        <p:spPr>
          <a:ln/>
        </p:spPr>
      </p:sp>
      <p:sp>
        <p:nvSpPr>
          <p:cNvPr id="14340"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1A3AF083-6030-43AB-A647-7B7AC1022785}" type="slidenum">
              <a:rPr kumimoji="0" lang="de-DE" altLang="de-DE"/>
              <a:pPr>
                <a:spcBef>
                  <a:spcPct val="0"/>
                </a:spcBef>
              </a:pPr>
              <a:t>6</a:t>
            </a:fld>
            <a:endParaRPr kumimoji="0" lang="de-DE" altLang="de-DE"/>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40DEBF04-9AB5-4942-AFAC-02C318A2AFF6}" type="slidenum">
              <a:rPr kumimoji="0" lang="de-DE" altLang="de-DE"/>
              <a:pPr>
                <a:spcBef>
                  <a:spcPct val="0"/>
                </a:spcBef>
              </a:pPr>
              <a:t>7</a:t>
            </a:fld>
            <a:endParaRPr kumimoji="0" lang="de-DE" altLang="de-DE"/>
          </a:p>
        </p:txBody>
      </p:sp>
      <p:sp>
        <p:nvSpPr>
          <p:cNvPr id="18435" name="Rectangle 2"/>
          <p:cNvSpPr>
            <a:spLocks noGrp="1" noRot="1" noChangeAspect="1" noChangeArrowheads="1" noTextEdit="1"/>
          </p:cNvSpPr>
          <p:nvPr>
            <p:ph type="sldImg"/>
          </p:nvPr>
        </p:nvSpPr>
        <p:spPr>
          <a:ln/>
        </p:spPr>
      </p:sp>
      <p:sp>
        <p:nvSpPr>
          <p:cNvPr id="18436"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CBA593A8-FC6F-4998-9E26-47F6B18C1846}" type="slidenum">
              <a:rPr kumimoji="0" lang="de-DE" altLang="de-DE"/>
              <a:pPr>
                <a:spcBef>
                  <a:spcPct val="0"/>
                </a:spcBef>
              </a:pPr>
              <a:t>8</a:t>
            </a:fld>
            <a:endParaRPr kumimoji="0" lang="de-DE" altLang="de-DE"/>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27E3B-0659-F966-D33E-25BF55FD4E2C}"/>
            </a:ext>
          </a:extLst>
        </p:cNvPr>
        <p:cNvGrpSpPr/>
        <p:nvPr/>
      </p:nvGrpSpPr>
      <p:grpSpPr>
        <a:xfrm>
          <a:off x="0" y="0"/>
          <a:ext cx="0" cy="0"/>
          <a:chOff x="0" y="0"/>
          <a:chExt cx="0" cy="0"/>
        </a:xfrm>
      </p:grpSpPr>
      <p:sp>
        <p:nvSpPr>
          <p:cNvPr id="20482" name="Rectangle 7">
            <a:extLst>
              <a:ext uri="{FF2B5EF4-FFF2-40B4-BE49-F238E27FC236}">
                <a16:creationId xmlns:a16="http://schemas.microsoft.com/office/drawing/2014/main" id="{FD98A162-F8F5-AE23-B5C9-AD1CCF65C5B2}"/>
              </a:ext>
            </a:extLst>
          </p:cNvPr>
          <p:cNvSpPr>
            <a:spLocks noGrp="1" noChangeArrowheads="1"/>
          </p:cNvSpPr>
          <p:nvPr>
            <p:ph type="sldNum" sz="quarter" idx="5"/>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lstStyle>
            <a:lvl1pPr>
              <a:spcBef>
                <a:spcPct val="30000"/>
              </a:spcBef>
              <a:defRPr kumimoji="1" sz="1200">
                <a:solidFill>
                  <a:schemeClr val="tx1"/>
                </a:solidFill>
                <a:latin typeface="Times New Roman" charset="0"/>
              </a:defRPr>
            </a:lvl1pPr>
            <a:lvl2pPr marL="742950" indent="-285750">
              <a:spcBef>
                <a:spcPct val="30000"/>
              </a:spcBef>
              <a:defRPr kumimoji="1" sz="1200">
                <a:solidFill>
                  <a:schemeClr val="tx1"/>
                </a:solidFill>
                <a:latin typeface="Times New Roman" charset="0"/>
              </a:defRPr>
            </a:lvl2pPr>
            <a:lvl3pPr marL="1143000" indent="-228600">
              <a:spcBef>
                <a:spcPct val="30000"/>
              </a:spcBef>
              <a:defRPr kumimoji="1" sz="1200">
                <a:solidFill>
                  <a:schemeClr val="tx1"/>
                </a:solidFill>
                <a:latin typeface="Times New Roman" charset="0"/>
              </a:defRPr>
            </a:lvl3pPr>
            <a:lvl4pPr marL="1600200" indent="-228600">
              <a:spcBef>
                <a:spcPct val="30000"/>
              </a:spcBef>
              <a:defRPr kumimoji="1" sz="1200">
                <a:solidFill>
                  <a:schemeClr val="tx1"/>
                </a:solidFill>
                <a:latin typeface="Times New Roman" charset="0"/>
              </a:defRPr>
            </a:lvl4pPr>
            <a:lvl5pPr marL="2057400" indent="-228600">
              <a:spcBef>
                <a:spcPct val="30000"/>
              </a:spcBef>
              <a:defRPr kumimoji="1" sz="1200">
                <a:solidFill>
                  <a:schemeClr val="tx1"/>
                </a:solidFill>
                <a:latin typeface="Times New Roman" charset="0"/>
              </a:defRPr>
            </a:lvl5pPr>
            <a:lvl6pPr marL="2514600" indent="-228600" eaLnBrk="0" fontAlgn="base" hangingPunct="0">
              <a:spcBef>
                <a:spcPct val="30000"/>
              </a:spcBef>
              <a:spcAft>
                <a:spcPct val="0"/>
              </a:spcAft>
              <a:defRPr kumimoji="1" sz="1200">
                <a:solidFill>
                  <a:schemeClr val="tx1"/>
                </a:solidFill>
                <a:latin typeface="Times New Roman" charset="0"/>
              </a:defRPr>
            </a:lvl6pPr>
            <a:lvl7pPr marL="2971800" indent="-228600" eaLnBrk="0" fontAlgn="base" hangingPunct="0">
              <a:spcBef>
                <a:spcPct val="30000"/>
              </a:spcBef>
              <a:spcAft>
                <a:spcPct val="0"/>
              </a:spcAft>
              <a:defRPr kumimoji="1" sz="1200">
                <a:solidFill>
                  <a:schemeClr val="tx1"/>
                </a:solidFill>
                <a:latin typeface="Times New Roman" charset="0"/>
              </a:defRPr>
            </a:lvl7pPr>
            <a:lvl8pPr marL="3429000" indent="-228600" eaLnBrk="0" fontAlgn="base" hangingPunct="0">
              <a:spcBef>
                <a:spcPct val="30000"/>
              </a:spcBef>
              <a:spcAft>
                <a:spcPct val="0"/>
              </a:spcAft>
              <a:defRPr kumimoji="1" sz="1200">
                <a:solidFill>
                  <a:schemeClr val="tx1"/>
                </a:solidFill>
                <a:latin typeface="Times New Roman" charset="0"/>
              </a:defRPr>
            </a:lvl8pPr>
            <a:lvl9pPr marL="3886200" indent="-228600" eaLnBrk="0" fontAlgn="base" hangingPunct="0">
              <a:spcBef>
                <a:spcPct val="30000"/>
              </a:spcBef>
              <a:spcAft>
                <a:spcPct val="0"/>
              </a:spcAft>
              <a:defRPr kumimoji="1" sz="1200">
                <a:solidFill>
                  <a:schemeClr val="tx1"/>
                </a:solidFill>
                <a:latin typeface="Times New Roman" charset="0"/>
              </a:defRPr>
            </a:lvl9pPr>
          </a:lstStyle>
          <a:p>
            <a:pPr>
              <a:spcBef>
                <a:spcPct val="0"/>
              </a:spcBef>
            </a:pPr>
            <a:fld id="{CBA593A8-FC6F-4998-9E26-47F6B18C1846}" type="slidenum">
              <a:rPr kumimoji="0" lang="de-DE" altLang="de-DE"/>
              <a:pPr>
                <a:spcBef>
                  <a:spcPct val="0"/>
                </a:spcBef>
              </a:pPr>
              <a:t>9</a:t>
            </a:fld>
            <a:endParaRPr kumimoji="0" lang="de-DE" altLang="de-DE"/>
          </a:p>
        </p:txBody>
      </p:sp>
      <p:sp>
        <p:nvSpPr>
          <p:cNvPr id="20483" name="Rectangle 2">
            <a:extLst>
              <a:ext uri="{FF2B5EF4-FFF2-40B4-BE49-F238E27FC236}">
                <a16:creationId xmlns:a16="http://schemas.microsoft.com/office/drawing/2014/main" id="{D582CAAD-8B5B-9848-C84D-EC6F0DC90CB2}"/>
              </a:ext>
            </a:extLst>
          </p:cNvPr>
          <p:cNvSpPr>
            <a:spLocks noGrp="1" noRot="1" noChangeAspect="1" noChangeArrowheads="1" noTextEdit="1"/>
          </p:cNvSpPr>
          <p:nvPr>
            <p:ph type="sldImg"/>
          </p:nvPr>
        </p:nvSpPr>
        <p:spPr>
          <a:ln/>
        </p:spPr>
      </p:sp>
      <p:sp>
        <p:nvSpPr>
          <p:cNvPr id="20484" name="Rectangle 3">
            <a:extLst>
              <a:ext uri="{FF2B5EF4-FFF2-40B4-BE49-F238E27FC236}">
                <a16:creationId xmlns:a16="http://schemas.microsoft.com/office/drawing/2014/main" id="{E88A3EA8-C180-E552-667B-39F053072015}"/>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eaLnBrk="1" hangingPunct="1"/>
            <a:endParaRPr lang="de-DE" altLang="de-DE"/>
          </a:p>
        </p:txBody>
      </p:sp>
    </p:spTree>
    <p:extLst>
      <p:ext uri="{BB962C8B-B14F-4D97-AF65-F5344CB8AC3E}">
        <p14:creationId xmlns:p14="http://schemas.microsoft.com/office/powerpoint/2010/main" val="2459465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448E6A-5731-4677-8B56-82CDC0E4C522}"/>
              </a:ext>
            </a:extLst>
          </p:cNvPr>
          <p:cNvSpPr>
            <a:spLocks noChangeArrowheads="1"/>
          </p:cNvSpPr>
          <p:nvPr/>
        </p:nvSpPr>
        <p:spPr bwMode="auto">
          <a:xfrm>
            <a:off x="1568450" y="3711575"/>
            <a:ext cx="7573963" cy="793750"/>
          </a:xfrm>
          <a:prstGeom prst="rect">
            <a:avLst/>
          </a:prstGeom>
          <a:solidFill>
            <a:schemeClr val="bg2">
              <a:alpha val="50195"/>
            </a:schemeClr>
          </a:solidFill>
          <a:ln>
            <a:noFill/>
          </a:ln>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6pPr>
            <a:lvl7pPr marL="29718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7pPr>
            <a:lvl8pPr marL="34290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8pPr>
            <a:lvl9pPr marL="38862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9pPr>
          </a:lstStyle>
          <a:p>
            <a:pPr eaLnBrk="1" hangingPunct="1">
              <a:defRPr/>
            </a:pPr>
            <a:endParaRPr kumimoji="1" lang="de-DE" altLang="de-DE" dirty="0"/>
          </a:p>
        </p:txBody>
      </p:sp>
      <p:sp>
        <p:nvSpPr>
          <p:cNvPr id="5" name="Rectangle 4">
            <a:extLst>
              <a:ext uri="{FF2B5EF4-FFF2-40B4-BE49-F238E27FC236}">
                <a16:creationId xmlns:a16="http://schemas.microsoft.com/office/drawing/2014/main" id="{F2E836D0-CF80-4E18-9329-A79E48E14482}"/>
              </a:ext>
            </a:extLst>
          </p:cNvPr>
          <p:cNvSpPr>
            <a:spLocks noChangeArrowheads="1"/>
          </p:cNvSpPr>
          <p:nvPr/>
        </p:nvSpPr>
        <p:spPr bwMode="auto">
          <a:xfrm>
            <a:off x="0" y="5346700"/>
            <a:ext cx="9142413" cy="366713"/>
          </a:xfrm>
          <a:prstGeom prst="rect">
            <a:avLst/>
          </a:prstGeom>
          <a:gradFill rotWithShape="0">
            <a:gsLst>
              <a:gs pos="0">
                <a:schemeClr val="folHlink"/>
              </a:gs>
              <a:gs pos="100000">
                <a:schemeClr val="bg1"/>
              </a:gs>
            </a:gsLst>
            <a:lin ang="0" scaled="1"/>
          </a:gradFill>
          <a:ln>
            <a:noFill/>
          </a:ln>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6pPr>
            <a:lvl7pPr marL="29718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7pPr>
            <a:lvl8pPr marL="34290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8pPr>
            <a:lvl9pPr marL="38862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9pPr>
          </a:lstStyle>
          <a:p>
            <a:pPr eaLnBrk="1" hangingPunct="1">
              <a:defRPr/>
            </a:pPr>
            <a:endParaRPr kumimoji="1" lang="de-DE" altLang="de-DE" dirty="0"/>
          </a:p>
        </p:txBody>
      </p:sp>
      <p:sp>
        <p:nvSpPr>
          <p:cNvPr id="6" name="Freeform 5"/>
          <p:cNvSpPr>
            <a:spLocks/>
          </p:cNvSpPr>
          <p:nvPr/>
        </p:nvSpPr>
        <p:spPr bwMode="auto">
          <a:xfrm>
            <a:off x="7573963" y="4918075"/>
            <a:ext cx="1570037" cy="796925"/>
          </a:xfrm>
          <a:custGeom>
            <a:avLst/>
            <a:gdLst>
              <a:gd name="T0" fmla="*/ 2147483646 w 989"/>
              <a:gd name="T1" fmla="*/ 0 h 602"/>
              <a:gd name="T2" fmla="*/ 2147483646 w 989"/>
              <a:gd name="T3" fmla="*/ 2147483646 h 602"/>
              <a:gd name="T4" fmla="*/ 2147483646 w 989"/>
              <a:gd name="T5" fmla="*/ 2147483646 h 602"/>
              <a:gd name="T6" fmla="*/ 0 w 989"/>
              <a:gd name="T7" fmla="*/ 2147483646 h 602"/>
              <a:gd name="T8" fmla="*/ 2147483646 w 989"/>
              <a:gd name="T9" fmla="*/ 0 h 6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89" h="602">
                <a:moveTo>
                  <a:pt x="243" y="0"/>
                </a:moveTo>
                <a:lnTo>
                  <a:pt x="988" y="346"/>
                </a:lnTo>
                <a:lnTo>
                  <a:pt x="953" y="600"/>
                </a:lnTo>
                <a:lnTo>
                  <a:pt x="0" y="601"/>
                </a:lnTo>
                <a:lnTo>
                  <a:pt x="243" y="0"/>
                </a:lnTo>
              </a:path>
            </a:pathLst>
          </a:custGeom>
          <a:solidFill>
            <a:schemeClr val="tx1">
              <a:alpha val="50195"/>
            </a:schemeClr>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de-DE"/>
          </a:p>
        </p:txBody>
      </p:sp>
      <p:sp>
        <p:nvSpPr>
          <p:cNvPr id="7" name="Freeform 6"/>
          <p:cNvSpPr>
            <a:spLocks/>
          </p:cNvSpPr>
          <p:nvPr/>
        </p:nvSpPr>
        <p:spPr bwMode="auto">
          <a:xfrm>
            <a:off x="7575550" y="5148263"/>
            <a:ext cx="1568450" cy="566737"/>
          </a:xfrm>
          <a:custGeom>
            <a:avLst/>
            <a:gdLst>
              <a:gd name="T0" fmla="*/ 0 w 988"/>
              <a:gd name="T1" fmla="*/ 2147483646 h 429"/>
              <a:gd name="T2" fmla="*/ 2147483646 w 988"/>
              <a:gd name="T3" fmla="*/ 0 h 429"/>
              <a:gd name="T4" fmla="*/ 2147483646 w 988"/>
              <a:gd name="T5" fmla="*/ 2147483646 h 429"/>
              <a:gd name="T6" fmla="*/ 2147483646 w 988"/>
              <a:gd name="T7" fmla="*/ 2147483646 h 429"/>
              <a:gd name="T8" fmla="*/ 0 w 988"/>
              <a:gd name="T9" fmla="*/ 2147483646 h 4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88" h="429">
                <a:moveTo>
                  <a:pt x="0" y="428"/>
                </a:moveTo>
                <a:lnTo>
                  <a:pt x="427" y="0"/>
                </a:lnTo>
                <a:lnTo>
                  <a:pt x="987" y="219"/>
                </a:lnTo>
                <a:lnTo>
                  <a:pt x="987" y="428"/>
                </a:lnTo>
                <a:lnTo>
                  <a:pt x="0" y="428"/>
                </a:lnTo>
              </a:path>
            </a:pathLst>
          </a:custGeom>
          <a:solidFill>
            <a:schemeClr val="folHlink"/>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de-DE"/>
          </a:p>
        </p:txBody>
      </p:sp>
      <p:sp>
        <p:nvSpPr>
          <p:cNvPr id="8" name="Rectangle 7">
            <a:extLst>
              <a:ext uri="{FF2B5EF4-FFF2-40B4-BE49-F238E27FC236}">
                <a16:creationId xmlns:a16="http://schemas.microsoft.com/office/drawing/2014/main" id="{81AC1874-7037-4B9C-847D-5765FF5E7E9C}"/>
              </a:ext>
            </a:extLst>
          </p:cNvPr>
          <p:cNvSpPr>
            <a:spLocks noChangeArrowheads="1"/>
          </p:cNvSpPr>
          <p:nvPr/>
        </p:nvSpPr>
        <p:spPr bwMode="auto">
          <a:xfrm>
            <a:off x="0" y="0"/>
            <a:ext cx="9142413" cy="1079500"/>
          </a:xfrm>
          <a:prstGeom prst="rect">
            <a:avLst/>
          </a:prstGeom>
          <a:gradFill rotWithShape="0">
            <a:gsLst>
              <a:gs pos="0">
                <a:schemeClr val="folHlink"/>
              </a:gs>
              <a:gs pos="100000">
                <a:schemeClr val="bg1"/>
              </a:gs>
            </a:gsLst>
            <a:lin ang="0" scaled="1"/>
          </a:gradFill>
          <a:ln>
            <a:noFill/>
          </a:ln>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6pPr>
            <a:lvl7pPr marL="29718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7pPr>
            <a:lvl8pPr marL="34290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8pPr>
            <a:lvl9pPr marL="38862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9pPr>
          </a:lstStyle>
          <a:p>
            <a:pPr eaLnBrk="1" hangingPunct="1">
              <a:defRPr/>
            </a:pPr>
            <a:endParaRPr kumimoji="1" lang="de-DE" altLang="de-DE" dirty="0"/>
          </a:p>
        </p:txBody>
      </p:sp>
      <p:sp>
        <p:nvSpPr>
          <p:cNvPr id="9" name="Freeform 8"/>
          <p:cNvSpPr>
            <a:spLocks/>
          </p:cNvSpPr>
          <p:nvPr/>
        </p:nvSpPr>
        <p:spPr bwMode="auto">
          <a:xfrm>
            <a:off x="0" y="0"/>
            <a:ext cx="2211388" cy="5715000"/>
          </a:xfrm>
          <a:custGeom>
            <a:avLst/>
            <a:gdLst>
              <a:gd name="T0" fmla="*/ 0 w 1393"/>
              <a:gd name="T1" fmla="*/ 0 h 4320"/>
              <a:gd name="T2" fmla="*/ 2147483646 w 1393"/>
              <a:gd name="T3" fmla="*/ 2147483646 h 4320"/>
              <a:gd name="T4" fmla="*/ 2147483646 w 1393"/>
              <a:gd name="T5" fmla="*/ 2147483646 h 4320"/>
              <a:gd name="T6" fmla="*/ 0 w 1393"/>
              <a:gd name="T7" fmla="*/ 2147483646 h 4320"/>
              <a:gd name="T8" fmla="*/ 0 w 1393"/>
              <a:gd name="T9" fmla="*/ 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93" h="4320">
                <a:moveTo>
                  <a:pt x="0" y="0"/>
                </a:moveTo>
                <a:lnTo>
                  <a:pt x="1392" y="240"/>
                </a:lnTo>
                <a:lnTo>
                  <a:pt x="288" y="4319"/>
                </a:lnTo>
                <a:lnTo>
                  <a:pt x="0" y="4319"/>
                </a:lnTo>
                <a:lnTo>
                  <a:pt x="0" y="0"/>
                </a:lnTo>
              </a:path>
            </a:pathLst>
          </a:custGeom>
          <a:solidFill>
            <a:schemeClr val="tx1">
              <a:alpha val="50195"/>
            </a:schemeClr>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de-DE"/>
          </a:p>
        </p:txBody>
      </p:sp>
      <p:sp>
        <p:nvSpPr>
          <p:cNvPr id="10" name="Freeform 10"/>
          <p:cNvSpPr>
            <a:spLocks/>
          </p:cNvSpPr>
          <p:nvPr/>
        </p:nvSpPr>
        <p:spPr bwMode="auto">
          <a:xfrm>
            <a:off x="3175" y="-12700"/>
            <a:ext cx="1522413" cy="5727700"/>
          </a:xfrm>
          <a:custGeom>
            <a:avLst/>
            <a:gdLst>
              <a:gd name="T0" fmla="*/ 0 w 959"/>
              <a:gd name="T1" fmla="*/ 0 h 4330"/>
              <a:gd name="T2" fmla="*/ 2147483646 w 959"/>
              <a:gd name="T3" fmla="*/ 2147483646 h 4330"/>
              <a:gd name="T4" fmla="*/ 2147483646 w 959"/>
              <a:gd name="T5" fmla="*/ 2147483646 h 4330"/>
              <a:gd name="T6" fmla="*/ 0 w 959"/>
              <a:gd name="T7" fmla="*/ 2147483646 h 4330"/>
              <a:gd name="T8" fmla="*/ 0 w 959"/>
              <a:gd name="T9" fmla="*/ 0 h 43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59" h="4330">
                <a:moveTo>
                  <a:pt x="0" y="0"/>
                </a:moveTo>
                <a:lnTo>
                  <a:pt x="958" y="346"/>
                </a:lnTo>
                <a:lnTo>
                  <a:pt x="286" y="4329"/>
                </a:lnTo>
                <a:lnTo>
                  <a:pt x="0" y="4329"/>
                </a:lnTo>
                <a:lnTo>
                  <a:pt x="0" y="0"/>
                </a:lnTo>
              </a:path>
            </a:pathLst>
          </a:custGeom>
          <a:solidFill>
            <a:schemeClr val="folHlink"/>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de-DE"/>
          </a:p>
        </p:txBody>
      </p:sp>
      <p:sp>
        <p:nvSpPr>
          <p:cNvPr id="3081" name="Rectangle 9"/>
          <p:cNvSpPr>
            <a:spLocks noGrp="1" noChangeArrowheads="1"/>
          </p:cNvSpPr>
          <p:nvPr>
            <p:ph type="ctrTitle" sz="quarter"/>
          </p:nvPr>
        </p:nvSpPr>
        <p:spPr/>
        <p:txBody>
          <a:bodyPr/>
          <a:lstStyle>
            <a:lvl1pPr>
              <a:defRPr/>
            </a:lvl1pPr>
          </a:lstStyle>
          <a:p>
            <a:r>
              <a:rPr lang="de-DE"/>
              <a:t>Hier klicken, um Master-</a:t>
            </a:r>
            <a:br>
              <a:rPr lang="de-DE"/>
            </a:br>
            <a:r>
              <a:rPr lang="de-DE"/>
              <a:t>Titelformat zu bearbeiten</a:t>
            </a:r>
          </a:p>
        </p:txBody>
      </p:sp>
      <p:sp>
        <p:nvSpPr>
          <p:cNvPr id="3087" name="Rectangle 15"/>
          <p:cNvSpPr>
            <a:spLocks noGrp="1" noChangeArrowheads="1"/>
          </p:cNvSpPr>
          <p:nvPr>
            <p:ph type="subTitle" sz="quarter" idx="1"/>
          </p:nvPr>
        </p:nvSpPr>
        <p:spPr>
          <a:xfrm>
            <a:off x="1600200" y="3746500"/>
            <a:ext cx="6781800" cy="762000"/>
          </a:xfrm>
          <a:ln w="12700" cap="sq">
            <a:headEnd type="none" w="sm" len="sm"/>
            <a:tailEnd type="none" w="sm" len="sm"/>
          </a:ln>
        </p:spPr>
        <p:txBody>
          <a:bodyPr lIns="91440" tIns="45720" rIns="91440" bIns="45720" anchor="ctr"/>
          <a:lstStyle>
            <a:lvl1pPr marL="0" indent="0">
              <a:buFont typeface="Wingdings" pitchFamily="2" charset="2"/>
              <a:buNone/>
              <a:defRPr sz="2800"/>
            </a:lvl1pPr>
          </a:lstStyle>
          <a:p>
            <a:r>
              <a:rPr lang="de-DE"/>
              <a:t>Hier klicken, um Master-Untertitelformat</a:t>
            </a:r>
          </a:p>
          <a:p>
            <a:r>
              <a:rPr lang="de-DE"/>
              <a:t>zu bearbeiten</a:t>
            </a:r>
          </a:p>
        </p:txBody>
      </p:sp>
      <p:sp>
        <p:nvSpPr>
          <p:cNvPr id="11" name="Rectangle 12">
            <a:extLst>
              <a:ext uri="{FF2B5EF4-FFF2-40B4-BE49-F238E27FC236}">
                <a16:creationId xmlns:a16="http://schemas.microsoft.com/office/drawing/2014/main" id="{D44BB363-467D-483F-A16C-40ACA526C7C3}"/>
              </a:ext>
            </a:extLst>
          </p:cNvPr>
          <p:cNvSpPr>
            <a:spLocks noGrp="1" noChangeArrowheads="1"/>
          </p:cNvSpPr>
          <p:nvPr>
            <p:ph type="sldNum" sz="quarter" idx="10"/>
          </p:nvPr>
        </p:nvSpPr>
        <p:spPr/>
        <p:txBody>
          <a:bodyPr/>
          <a:lstStyle>
            <a:lvl1pPr>
              <a:defRPr/>
            </a:lvl1pPr>
          </a:lstStyle>
          <a:p>
            <a:fld id="{3A420F98-4CC6-4607-9043-337E98FF92C3}" type="slidenum">
              <a:rPr lang="de-DE" altLang="de-DE"/>
              <a:pPr/>
              <a:t>‹Nr.›</a:t>
            </a:fld>
            <a:endParaRPr lang="de-DE" altLang="de-DE"/>
          </a:p>
        </p:txBody>
      </p:sp>
      <p:sp>
        <p:nvSpPr>
          <p:cNvPr id="12" name="Rectangle 13">
            <a:extLst>
              <a:ext uri="{FF2B5EF4-FFF2-40B4-BE49-F238E27FC236}">
                <a16:creationId xmlns:a16="http://schemas.microsoft.com/office/drawing/2014/main" id="{60C6216D-18FA-477A-BA20-A5BEEC5487AA}"/>
              </a:ext>
            </a:extLst>
          </p:cNvPr>
          <p:cNvSpPr>
            <a:spLocks noGrp="1" noChangeArrowheads="1"/>
          </p:cNvSpPr>
          <p:nvPr>
            <p:ph type="ftr" sz="quarter" idx="11"/>
          </p:nvPr>
        </p:nvSpPr>
        <p:spPr/>
        <p:txBody>
          <a:bodyPr/>
          <a:lstStyle>
            <a:lvl1pPr>
              <a:defRPr/>
            </a:lvl1pPr>
          </a:lstStyle>
          <a:p>
            <a:pPr>
              <a:defRPr/>
            </a:pPr>
            <a:endParaRPr lang="de-DE"/>
          </a:p>
        </p:txBody>
      </p:sp>
      <p:sp>
        <p:nvSpPr>
          <p:cNvPr id="13" name="Rectangle 14">
            <a:extLst>
              <a:ext uri="{FF2B5EF4-FFF2-40B4-BE49-F238E27FC236}">
                <a16:creationId xmlns:a16="http://schemas.microsoft.com/office/drawing/2014/main" id="{105BFE96-C8AA-47DB-8E79-E2F06CD4AA6C}"/>
              </a:ext>
            </a:extLst>
          </p:cNvPr>
          <p:cNvSpPr>
            <a:spLocks noGrp="1" noChangeArrowheads="1"/>
          </p:cNvSpPr>
          <p:nvPr>
            <p:ph type="dt" sz="quarter" idx="12"/>
          </p:nvPr>
        </p:nvSpPr>
        <p:spPr/>
        <p:txBody>
          <a:bodyPr/>
          <a:lstStyle>
            <a:lvl1pPr>
              <a:defRPr/>
            </a:lvl1pPr>
          </a:lstStyle>
          <a:p>
            <a:pPr>
              <a:defRPr/>
            </a:pPr>
            <a:endParaRPr lang="de-DE"/>
          </a:p>
        </p:txBody>
      </p:sp>
    </p:spTree>
    <p:extLst>
      <p:ext uri="{BB962C8B-B14F-4D97-AF65-F5344CB8AC3E}">
        <p14:creationId xmlns:p14="http://schemas.microsoft.com/office/powerpoint/2010/main" val="30198542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8">
            <a:extLst>
              <a:ext uri="{FF2B5EF4-FFF2-40B4-BE49-F238E27FC236}">
                <a16:creationId xmlns:a16="http://schemas.microsoft.com/office/drawing/2014/main" id="{5056D3D5-1544-4B65-B518-FF22A4046861}"/>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9">
            <a:extLst>
              <a:ext uri="{FF2B5EF4-FFF2-40B4-BE49-F238E27FC236}">
                <a16:creationId xmlns:a16="http://schemas.microsoft.com/office/drawing/2014/main" id="{73B7BB56-CBB0-440F-8E53-3F1B7925820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13">
            <a:extLst>
              <a:ext uri="{FF2B5EF4-FFF2-40B4-BE49-F238E27FC236}">
                <a16:creationId xmlns:a16="http://schemas.microsoft.com/office/drawing/2014/main" id="{31E13124-25CB-41AF-AE8F-89AEFC2F3CDD}"/>
              </a:ext>
            </a:extLst>
          </p:cNvPr>
          <p:cNvSpPr>
            <a:spLocks noGrp="1" noChangeArrowheads="1"/>
          </p:cNvSpPr>
          <p:nvPr>
            <p:ph type="sldNum" sz="quarter" idx="12"/>
          </p:nvPr>
        </p:nvSpPr>
        <p:spPr>
          <a:ln/>
        </p:spPr>
        <p:txBody>
          <a:bodyPr/>
          <a:lstStyle>
            <a:lvl1pPr>
              <a:defRPr/>
            </a:lvl1pPr>
          </a:lstStyle>
          <a:p>
            <a:fld id="{203875C4-1F6F-4C0B-8C0A-354A713AB0FC}" type="slidenum">
              <a:rPr lang="de-DE" altLang="de-DE"/>
              <a:pPr/>
              <a:t>‹Nr.›</a:t>
            </a:fld>
            <a:endParaRPr lang="de-DE" altLang="de-DE"/>
          </a:p>
        </p:txBody>
      </p:sp>
    </p:spTree>
    <p:extLst>
      <p:ext uri="{BB962C8B-B14F-4D97-AF65-F5344CB8AC3E}">
        <p14:creationId xmlns:p14="http://schemas.microsoft.com/office/powerpoint/2010/main" val="2203841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7269163" y="0"/>
            <a:ext cx="1716087" cy="5065448"/>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2117725" y="0"/>
            <a:ext cx="4999038" cy="5065448"/>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8">
            <a:extLst>
              <a:ext uri="{FF2B5EF4-FFF2-40B4-BE49-F238E27FC236}">
                <a16:creationId xmlns:a16="http://schemas.microsoft.com/office/drawing/2014/main" id="{5056D3D5-1544-4B65-B518-FF22A4046861}"/>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9">
            <a:extLst>
              <a:ext uri="{FF2B5EF4-FFF2-40B4-BE49-F238E27FC236}">
                <a16:creationId xmlns:a16="http://schemas.microsoft.com/office/drawing/2014/main" id="{73B7BB56-CBB0-440F-8E53-3F1B7925820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13">
            <a:extLst>
              <a:ext uri="{FF2B5EF4-FFF2-40B4-BE49-F238E27FC236}">
                <a16:creationId xmlns:a16="http://schemas.microsoft.com/office/drawing/2014/main" id="{31E13124-25CB-41AF-AE8F-89AEFC2F3CDD}"/>
              </a:ext>
            </a:extLst>
          </p:cNvPr>
          <p:cNvSpPr>
            <a:spLocks noGrp="1" noChangeArrowheads="1"/>
          </p:cNvSpPr>
          <p:nvPr>
            <p:ph type="sldNum" sz="quarter" idx="12"/>
          </p:nvPr>
        </p:nvSpPr>
        <p:spPr>
          <a:ln/>
        </p:spPr>
        <p:txBody>
          <a:bodyPr/>
          <a:lstStyle>
            <a:lvl1pPr>
              <a:defRPr/>
            </a:lvl1pPr>
          </a:lstStyle>
          <a:p>
            <a:fld id="{67CA8DF0-F6D6-4669-A2EC-074A026FF8D5}" type="slidenum">
              <a:rPr lang="de-DE" altLang="de-DE"/>
              <a:pPr/>
              <a:t>‹Nr.›</a:t>
            </a:fld>
            <a:endParaRPr lang="de-DE" altLang="de-DE"/>
          </a:p>
        </p:txBody>
      </p:sp>
    </p:spTree>
    <p:extLst>
      <p:ext uri="{BB962C8B-B14F-4D97-AF65-F5344CB8AC3E}">
        <p14:creationId xmlns:p14="http://schemas.microsoft.com/office/powerpoint/2010/main" val="9688237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Rectangle 8">
            <a:extLst>
              <a:ext uri="{FF2B5EF4-FFF2-40B4-BE49-F238E27FC236}">
                <a16:creationId xmlns:a16="http://schemas.microsoft.com/office/drawing/2014/main" id="{5056D3D5-1544-4B65-B518-FF22A4046861}"/>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9">
            <a:extLst>
              <a:ext uri="{FF2B5EF4-FFF2-40B4-BE49-F238E27FC236}">
                <a16:creationId xmlns:a16="http://schemas.microsoft.com/office/drawing/2014/main" id="{73B7BB56-CBB0-440F-8E53-3F1B7925820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13">
            <a:extLst>
              <a:ext uri="{FF2B5EF4-FFF2-40B4-BE49-F238E27FC236}">
                <a16:creationId xmlns:a16="http://schemas.microsoft.com/office/drawing/2014/main" id="{31E13124-25CB-41AF-AE8F-89AEFC2F3CDD}"/>
              </a:ext>
            </a:extLst>
          </p:cNvPr>
          <p:cNvSpPr>
            <a:spLocks noGrp="1" noChangeArrowheads="1"/>
          </p:cNvSpPr>
          <p:nvPr>
            <p:ph type="sldNum" sz="quarter" idx="12"/>
          </p:nvPr>
        </p:nvSpPr>
        <p:spPr>
          <a:ln/>
        </p:spPr>
        <p:txBody>
          <a:bodyPr/>
          <a:lstStyle>
            <a:lvl1pPr>
              <a:defRPr/>
            </a:lvl1pPr>
          </a:lstStyle>
          <a:p>
            <a:fld id="{3C4ADA2F-DB8B-4EDA-8EBE-E44C1CB59990}" type="slidenum">
              <a:rPr lang="de-DE" altLang="de-DE"/>
              <a:pPr/>
              <a:t>‹Nr.›</a:t>
            </a:fld>
            <a:endParaRPr lang="de-DE" altLang="de-DE"/>
          </a:p>
        </p:txBody>
      </p:sp>
    </p:spTree>
    <p:extLst>
      <p:ext uri="{BB962C8B-B14F-4D97-AF65-F5344CB8AC3E}">
        <p14:creationId xmlns:p14="http://schemas.microsoft.com/office/powerpoint/2010/main" val="315841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3672417"/>
            <a:ext cx="7772400" cy="1135063"/>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422261"/>
            <a:ext cx="7772400" cy="1250156"/>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8">
            <a:extLst>
              <a:ext uri="{FF2B5EF4-FFF2-40B4-BE49-F238E27FC236}">
                <a16:creationId xmlns:a16="http://schemas.microsoft.com/office/drawing/2014/main" id="{5056D3D5-1544-4B65-B518-FF22A4046861}"/>
              </a:ext>
            </a:extLst>
          </p:cNvPr>
          <p:cNvSpPr>
            <a:spLocks noGrp="1" noChangeArrowheads="1"/>
          </p:cNvSpPr>
          <p:nvPr>
            <p:ph type="dt" sz="half" idx="10"/>
          </p:nvPr>
        </p:nvSpPr>
        <p:spPr>
          <a:ln/>
        </p:spPr>
        <p:txBody>
          <a:bodyPr/>
          <a:lstStyle>
            <a:lvl1pPr>
              <a:defRPr/>
            </a:lvl1pPr>
          </a:lstStyle>
          <a:p>
            <a:pPr>
              <a:defRPr/>
            </a:pPr>
            <a:endParaRPr lang="de-DE"/>
          </a:p>
        </p:txBody>
      </p:sp>
      <p:sp>
        <p:nvSpPr>
          <p:cNvPr id="5" name="Rectangle 9">
            <a:extLst>
              <a:ext uri="{FF2B5EF4-FFF2-40B4-BE49-F238E27FC236}">
                <a16:creationId xmlns:a16="http://schemas.microsoft.com/office/drawing/2014/main" id="{73B7BB56-CBB0-440F-8E53-3F1B7925820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6" name="Rectangle 13">
            <a:extLst>
              <a:ext uri="{FF2B5EF4-FFF2-40B4-BE49-F238E27FC236}">
                <a16:creationId xmlns:a16="http://schemas.microsoft.com/office/drawing/2014/main" id="{31E13124-25CB-41AF-AE8F-89AEFC2F3CDD}"/>
              </a:ext>
            </a:extLst>
          </p:cNvPr>
          <p:cNvSpPr>
            <a:spLocks noGrp="1" noChangeArrowheads="1"/>
          </p:cNvSpPr>
          <p:nvPr>
            <p:ph type="sldNum" sz="quarter" idx="12"/>
          </p:nvPr>
        </p:nvSpPr>
        <p:spPr>
          <a:ln/>
        </p:spPr>
        <p:txBody>
          <a:bodyPr/>
          <a:lstStyle>
            <a:lvl1pPr>
              <a:defRPr/>
            </a:lvl1pPr>
          </a:lstStyle>
          <a:p>
            <a:fld id="{6BCCADAF-9241-49F6-BB26-D737E0378560}" type="slidenum">
              <a:rPr lang="de-DE" altLang="de-DE"/>
              <a:pPr/>
              <a:t>‹Nr.›</a:t>
            </a:fld>
            <a:endParaRPr lang="de-DE" altLang="de-DE"/>
          </a:p>
        </p:txBody>
      </p:sp>
    </p:spTree>
    <p:extLst>
      <p:ext uri="{BB962C8B-B14F-4D97-AF65-F5344CB8AC3E}">
        <p14:creationId xmlns:p14="http://schemas.microsoft.com/office/powerpoint/2010/main" val="4056519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2209801" y="1606021"/>
            <a:ext cx="3311525" cy="34594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5673726" y="1606021"/>
            <a:ext cx="3311525" cy="34594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Rectangle 8">
            <a:extLst>
              <a:ext uri="{FF2B5EF4-FFF2-40B4-BE49-F238E27FC236}">
                <a16:creationId xmlns:a16="http://schemas.microsoft.com/office/drawing/2014/main" id="{5056D3D5-1544-4B65-B518-FF22A4046861}"/>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9">
            <a:extLst>
              <a:ext uri="{FF2B5EF4-FFF2-40B4-BE49-F238E27FC236}">
                <a16:creationId xmlns:a16="http://schemas.microsoft.com/office/drawing/2014/main" id="{73B7BB56-CBB0-440F-8E53-3F1B7925820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7" name="Rectangle 13">
            <a:extLst>
              <a:ext uri="{FF2B5EF4-FFF2-40B4-BE49-F238E27FC236}">
                <a16:creationId xmlns:a16="http://schemas.microsoft.com/office/drawing/2014/main" id="{31E13124-25CB-41AF-AE8F-89AEFC2F3CDD}"/>
              </a:ext>
            </a:extLst>
          </p:cNvPr>
          <p:cNvSpPr>
            <a:spLocks noGrp="1" noChangeArrowheads="1"/>
          </p:cNvSpPr>
          <p:nvPr>
            <p:ph type="sldNum" sz="quarter" idx="12"/>
          </p:nvPr>
        </p:nvSpPr>
        <p:spPr>
          <a:ln/>
        </p:spPr>
        <p:txBody>
          <a:bodyPr/>
          <a:lstStyle>
            <a:lvl1pPr>
              <a:defRPr/>
            </a:lvl1pPr>
          </a:lstStyle>
          <a:p>
            <a:fld id="{E08FCA80-1383-43B3-B5A3-8372CE9BAC28}" type="slidenum">
              <a:rPr lang="de-DE" altLang="de-DE"/>
              <a:pPr/>
              <a:t>‹Nr.›</a:t>
            </a:fld>
            <a:endParaRPr lang="de-DE" altLang="de-DE"/>
          </a:p>
        </p:txBody>
      </p:sp>
    </p:spTree>
    <p:extLst>
      <p:ext uri="{BB962C8B-B14F-4D97-AF65-F5344CB8AC3E}">
        <p14:creationId xmlns:p14="http://schemas.microsoft.com/office/powerpoint/2010/main" val="22261605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28865"/>
            <a:ext cx="8229600" cy="952500"/>
          </a:xfrm>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7" name="Rectangle 8">
            <a:extLst>
              <a:ext uri="{FF2B5EF4-FFF2-40B4-BE49-F238E27FC236}">
                <a16:creationId xmlns:a16="http://schemas.microsoft.com/office/drawing/2014/main" id="{5056D3D5-1544-4B65-B518-FF22A4046861}"/>
              </a:ext>
            </a:extLst>
          </p:cNvPr>
          <p:cNvSpPr>
            <a:spLocks noGrp="1" noChangeArrowheads="1"/>
          </p:cNvSpPr>
          <p:nvPr>
            <p:ph type="dt" sz="half" idx="10"/>
          </p:nvPr>
        </p:nvSpPr>
        <p:spPr>
          <a:ln/>
        </p:spPr>
        <p:txBody>
          <a:bodyPr/>
          <a:lstStyle>
            <a:lvl1pPr>
              <a:defRPr/>
            </a:lvl1pPr>
          </a:lstStyle>
          <a:p>
            <a:pPr>
              <a:defRPr/>
            </a:pPr>
            <a:endParaRPr lang="de-DE"/>
          </a:p>
        </p:txBody>
      </p:sp>
      <p:sp>
        <p:nvSpPr>
          <p:cNvPr id="8" name="Rectangle 9">
            <a:extLst>
              <a:ext uri="{FF2B5EF4-FFF2-40B4-BE49-F238E27FC236}">
                <a16:creationId xmlns:a16="http://schemas.microsoft.com/office/drawing/2014/main" id="{73B7BB56-CBB0-440F-8E53-3F1B7925820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9" name="Rectangle 13">
            <a:extLst>
              <a:ext uri="{FF2B5EF4-FFF2-40B4-BE49-F238E27FC236}">
                <a16:creationId xmlns:a16="http://schemas.microsoft.com/office/drawing/2014/main" id="{31E13124-25CB-41AF-AE8F-89AEFC2F3CDD}"/>
              </a:ext>
            </a:extLst>
          </p:cNvPr>
          <p:cNvSpPr>
            <a:spLocks noGrp="1" noChangeArrowheads="1"/>
          </p:cNvSpPr>
          <p:nvPr>
            <p:ph type="sldNum" sz="quarter" idx="12"/>
          </p:nvPr>
        </p:nvSpPr>
        <p:spPr>
          <a:ln/>
        </p:spPr>
        <p:txBody>
          <a:bodyPr/>
          <a:lstStyle>
            <a:lvl1pPr>
              <a:defRPr/>
            </a:lvl1pPr>
          </a:lstStyle>
          <a:p>
            <a:fld id="{AA235EBE-75B7-44BE-A156-48A677E762AB}" type="slidenum">
              <a:rPr lang="de-DE" altLang="de-DE"/>
              <a:pPr/>
              <a:t>‹Nr.›</a:t>
            </a:fld>
            <a:endParaRPr lang="de-DE" altLang="de-DE"/>
          </a:p>
        </p:txBody>
      </p:sp>
    </p:spTree>
    <p:extLst>
      <p:ext uri="{BB962C8B-B14F-4D97-AF65-F5344CB8AC3E}">
        <p14:creationId xmlns:p14="http://schemas.microsoft.com/office/powerpoint/2010/main" val="32862550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Rectangle 8">
            <a:extLst>
              <a:ext uri="{FF2B5EF4-FFF2-40B4-BE49-F238E27FC236}">
                <a16:creationId xmlns:a16="http://schemas.microsoft.com/office/drawing/2014/main" id="{5056D3D5-1544-4B65-B518-FF22A4046861}"/>
              </a:ext>
            </a:extLst>
          </p:cNvPr>
          <p:cNvSpPr>
            <a:spLocks noGrp="1" noChangeArrowheads="1"/>
          </p:cNvSpPr>
          <p:nvPr>
            <p:ph type="dt" sz="half" idx="10"/>
          </p:nvPr>
        </p:nvSpPr>
        <p:spPr>
          <a:ln/>
        </p:spPr>
        <p:txBody>
          <a:bodyPr/>
          <a:lstStyle>
            <a:lvl1pPr>
              <a:defRPr/>
            </a:lvl1pPr>
          </a:lstStyle>
          <a:p>
            <a:pPr>
              <a:defRPr/>
            </a:pPr>
            <a:endParaRPr lang="de-DE"/>
          </a:p>
        </p:txBody>
      </p:sp>
      <p:sp>
        <p:nvSpPr>
          <p:cNvPr id="4" name="Rectangle 9">
            <a:extLst>
              <a:ext uri="{FF2B5EF4-FFF2-40B4-BE49-F238E27FC236}">
                <a16:creationId xmlns:a16="http://schemas.microsoft.com/office/drawing/2014/main" id="{73B7BB56-CBB0-440F-8E53-3F1B7925820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5" name="Rectangle 13">
            <a:extLst>
              <a:ext uri="{FF2B5EF4-FFF2-40B4-BE49-F238E27FC236}">
                <a16:creationId xmlns:a16="http://schemas.microsoft.com/office/drawing/2014/main" id="{31E13124-25CB-41AF-AE8F-89AEFC2F3CDD}"/>
              </a:ext>
            </a:extLst>
          </p:cNvPr>
          <p:cNvSpPr>
            <a:spLocks noGrp="1" noChangeArrowheads="1"/>
          </p:cNvSpPr>
          <p:nvPr>
            <p:ph type="sldNum" sz="quarter" idx="12"/>
          </p:nvPr>
        </p:nvSpPr>
        <p:spPr>
          <a:ln/>
        </p:spPr>
        <p:txBody>
          <a:bodyPr/>
          <a:lstStyle>
            <a:lvl1pPr>
              <a:defRPr/>
            </a:lvl1pPr>
          </a:lstStyle>
          <a:p>
            <a:fld id="{E7E90635-BB38-412B-B2AD-EE9003C2AADA}" type="slidenum">
              <a:rPr lang="de-DE" altLang="de-DE"/>
              <a:pPr/>
              <a:t>‹Nr.›</a:t>
            </a:fld>
            <a:endParaRPr lang="de-DE" altLang="de-DE"/>
          </a:p>
        </p:txBody>
      </p:sp>
    </p:spTree>
    <p:extLst>
      <p:ext uri="{BB962C8B-B14F-4D97-AF65-F5344CB8AC3E}">
        <p14:creationId xmlns:p14="http://schemas.microsoft.com/office/powerpoint/2010/main" val="24578366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5056D3D5-1544-4B65-B518-FF22A4046861}"/>
              </a:ext>
            </a:extLst>
          </p:cNvPr>
          <p:cNvSpPr>
            <a:spLocks noGrp="1" noChangeArrowheads="1"/>
          </p:cNvSpPr>
          <p:nvPr>
            <p:ph type="dt" sz="half" idx="10"/>
          </p:nvPr>
        </p:nvSpPr>
        <p:spPr>
          <a:ln/>
        </p:spPr>
        <p:txBody>
          <a:bodyPr/>
          <a:lstStyle>
            <a:lvl1pPr>
              <a:defRPr/>
            </a:lvl1pPr>
          </a:lstStyle>
          <a:p>
            <a:pPr>
              <a:defRPr/>
            </a:pPr>
            <a:endParaRPr lang="de-DE"/>
          </a:p>
        </p:txBody>
      </p:sp>
      <p:sp>
        <p:nvSpPr>
          <p:cNvPr id="3" name="Rectangle 9">
            <a:extLst>
              <a:ext uri="{FF2B5EF4-FFF2-40B4-BE49-F238E27FC236}">
                <a16:creationId xmlns:a16="http://schemas.microsoft.com/office/drawing/2014/main" id="{73B7BB56-CBB0-440F-8E53-3F1B7925820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4" name="Rectangle 13">
            <a:extLst>
              <a:ext uri="{FF2B5EF4-FFF2-40B4-BE49-F238E27FC236}">
                <a16:creationId xmlns:a16="http://schemas.microsoft.com/office/drawing/2014/main" id="{31E13124-25CB-41AF-AE8F-89AEFC2F3CDD}"/>
              </a:ext>
            </a:extLst>
          </p:cNvPr>
          <p:cNvSpPr>
            <a:spLocks noGrp="1" noChangeArrowheads="1"/>
          </p:cNvSpPr>
          <p:nvPr>
            <p:ph type="sldNum" sz="quarter" idx="12"/>
          </p:nvPr>
        </p:nvSpPr>
        <p:spPr>
          <a:ln/>
        </p:spPr>
        <p:txBody>
          <a:bodyPr/>
          <a:lstStyle>
            <a:lvl1pPr>
              <a:defRPr/>
            </a:lvl1pPr>
          </a:lstStyle>
          <a:p>
            <a:fld id="{0B2DE46D-E13F-4EF2-ADA3-0D96CF7E0781}" type="slidenum">
              <a:rPr lang="de-DE" altLang="de-DE"/>
              <a:pPr/>
              <a:t>‹Nr.›</a:t>
            </a:fld>
            <a:endParaRPr lang="de-DE" altLang="de-DE"/>
          </a:p>
        </p:txBody>
      </p:sp>
    </p:spTree>
    <p:extLst>
      <p:ext uri="{BB962C8B-B14F-4D97-AF65-F5344CB8AC3E}">
        <p14:creationId xmlns:p14="http://schemas.microsoft.com/office/powerpoint/2010/main" val="23160490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1" y="227542"/>
            <a:ext cx="3008313" cy="968375"/>
          </a:xfrm>
        </p:spPr>
        <p:txBody>
          <a:bodyPr/>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8">
            <a:extLst>
              <a:ext uri="{FF2B5EF4-FFF2-40B4-BE49-F238E27FC236}">
                <a16:creationId xmlns:a16="http://schemas.microsoft.com/office/drawing/2014/main" id="{5056D3D5-1544-4B65-B518-FF22A4046861}"/>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9">
            <a:extLst>
              <a:ext uri="{FF2B5EF4-FFF2-40B4-BE49-F238E27FC236}">
                <a16:creationId xmlns:a16="http://schemas.microsoft.com/office/drawing/2014/main" id="{73B7BB56-CBB0-440F-8E53-3F1B7925820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7" name="Rectangle 13">
            <a:extLst>
              <a:ext uri="{FF2B5EF4-FFF2-40B4-BE49-F238E27FC236}">
                <a16:creationId xmlns:a16="http://schemas.microsoft.com/office/drawing/2014/main" id="{31E13124-25CB-41AF-AE8F-89AEFC2F3CDD}"/>
              </a:ext>
            </a:extLst>
          </p:cNvPr>
          <p:cNvSpPr>
            <a:spLocks noGrp="1" noChangeArrowheads="1"/>
          </p:cNvSpPr>
          <p:nvPr>
            <p:ph type="sldNum" sz="quarter" idx="12"/>
          </p:nvPr>
        </p:nvSpPr>
        <p:spPr>
          <a:ln/>
        </p:spPr>
        <p:txBody>
          <a:bodyPr/>
          <a:lstStyle>
            <a:lvl1pPr>
              <a:defRPr/>
            </a:lvl1pPr>
          </a:lstStyle>
          <a:p>
            <a:fld id="{A1425AAB-B1F4-44F6-8D63-C591439683D7}" type="slidenum">
              <a:rPr lang="de-DE" altLang="de-DE"/>
              <a:pPr/>
              <a:t>‹Nr.›</a:t>
            </a:fld>
            <a:endParaRPr lang="de-DE" altLang="de-DE"/>
          </a:p>
        </p:txBody>
      </p:sp>
    </p:spTree>
    <p:extLst>
      <p:ext uri="{BB962C8B-B14F-4D97-AF65-F5344CB8AC3E}">
        <p14:creationId xmlns:p14="http://schemas.microsoft.com/office/powerpoint/2010/main" val="2804504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000500"/>
            <a:ext cx="5486400" cy="472282"/>
          </a:xfrm>
        </p:spPr>
        <p:txBody>
          <a:bodyPr/>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510646"/>
            <a:ext cx="5486400" cy="3429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dirty="0"/>
          </a:p>
        </p:txBody>
      </p:sp>
      <p:sp>
        <p:nvSpPr>
          <p:cNvPr id="4" name="Textplatzhalt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8">
            <a:extLst>
              <a:ext uri="{FF2B5EF4-FFF2-40B4-BE49-F238E27FC236}">
                <a16:creationId xmlns:a16="http://schemas.microsoft.com/office/drawing/2014/main" id="{5056D3D5-1544-4B65-B518-FF22A4046861}"/>
              </a:ext>
            </a:extLst>
          </p:cNvPr>
          <p:cNvSpPr>
            <a:spLocks noGrp="1" noChangeArrowheads="1"/>
          </p:cNvSpPr>
          <p:nvPr>
            <p:ph type="dt" sz="half" idx="10"/>
          </p:nvPr>
        </p:nvSpPr>
        <p:spPr>
          <a:ln/>
        </p:spPr>
        <p:txBody>
          <a:bodyPr/>
          <a:lstStyle>
            <a:lvl1pPr>
              <a:defRPr/>
            </a:lvl1pPr>
          </a:lstStyle>
          <a:p>
            <a:pPr>
              <a:defRPr/>
            </a:pPr>
            <a:endParaRPr lang="de-DE"/>
          </a:p>
        </p:txBody>
      </p:sp>
      <p:sp>
        <p:nvSpPr>
          <p:cNvPr id="6" name="Rectangle 9">
            <a:extLst>
              <a:ext uri="{FF2B5EF4-FFF2-40B4-BE49-F238E27FC236}">
                <a16:creationId xmlns:a16="http://schemas.microsoft.com/office/drawing/2014/main" id="{73B7BB56-CBB0-440F-8E53-3F1B79258205}"/>
              </a:ext>
            </a:extLst>
          </p:cNvPr>
          <p:cNvSpPr>
            <a:spLocks noGrp="1" noChangeArrowheads="1"/>
          </p:cNvSpPr>
          <p:nvPr>
            <p:ph type="ftr" sz="quarter" idx="11"/>
          </p:nvPr>
        </p:nvSpPr>
        <p:spPr>
          <a:ln/>
        </p:spPr>
        <p:txBody>
          <a:bodyPr/>
          <a:lstStyle>
            <a:lvl1pPr>
              <a:defRPr/>
            </a:lvl1pPr>
          </a:lstStyle>
          <a:p>
            <a:pPr>
              <a:defRPr/>
            </a:pPr>
            <a:endParaRPr lang="de-DE"/>
          </a:p>
        </p:txBody>
      </p:sp>
      <p:sp>
        <p:nvSpPr>
          <p:cNvPr id="7" name="Rectangle 13">
            <a:extLst>
              <a:ext uri="{FF2B5EF4-FFF2-40B4-BE49-F238E27FC236}">
                <a16:creationId xmlns:a16="http://schemas.microsoft.com/office/drawing/2014/main" id="{31E13124-25CB-41AF-AE8F-89AEFC2F3CDD}"/>
              </a:ext>
            </a:extLst>
          </p:cNvPr>
          <p:cNvSpPr>
            <a:spLocks noGrp="1" noChangeArrowheads="1"/>
          </p:cNvSpPr>
          <p:nvPr>
            <p:ph type="sldNum" sz="quarter" idx="12"/>
          </p:nvPr>
        </p:nvSpPr>
        <p:spPr>
          <a:ln/>
        </p:spPr>
        <p:txBody>
          <a:bodyPr/>
          <a:lstStyle>
            <a:lvl1pPr>
              <a:defRPr/>
            </a:lvl1pPr>
          </a:lstStyle>
          <a:p>
            <a:fld id="{B0C40E3B-E1CA-4A61-86A3-C7E27255AD70}" type="slidenum">
              <a:rPr lang="de-DE" altLang="de-DE"/>
              <a:pPr/>
              <a:t>‹Nr.›</a:t>
            </a:fld>
            <a:endParaRPr lang="de-DE" altLang="de-DE"/>
          </a:p>
        </p:txBody>
      </p:sp>
    </p:spTree>
    <p:extLst>
      <p:ext uri="{BB962C8B-B14F-4D97-AF65-F5344CB8AC3E}">
        <p14:creationId xmlns:p14="http://schemas.microsoft.com/office/powerpoint/2010/main" val="1270372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a:extLst>
              <a:ext uri="{FF2B5EF4-FFF2-40B4-BE49-F238E27FC236}">
                <a16:creationId xmlns:a16="http://schemas.microsoft.com/office/drawing/2014/main" id="{BAED47AF-B166-4CC3-9DC9-337B6D3F8B04}"/>
              </a:ext>
            </a:extLst>
          </p:cNvPr>
          <p:cNvSpPr>
            <a:spLocks noChangeArrowheads="1"/>
          </p:cNvSpPr>
          <p:nvPr/>
        </p:nvSpPr>
        <p:spPr bwMode="auto">
          <a:xfrm>
            <a:off x="0" y="5346700"/>
            <a:ext cx="9142413" cy="366713"/>
          </a:xfrm>
          <a:prstGeom prst="rect">
            <a:avLst/>
          </a:prstGeom>
          <a:gradFill rotWithShape="0">
            <a:gsLst>
              <a:gs pos="0">
                <a:schemeClr val="folHlink"/>
              </a:gs>
              <a:gs pos="100000">
                <a:schemeClr val="bg1"/>
              </a:gs>
            </a:gsLst>
            <a:lin ang="0" scaled="1"/>
          </a:gradFill>
          <a:ln>
            <a:noFill/>
          </a:ln>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6pPr>
            <a:lvl7pPr marL="29718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7pPr>
            <a:lvl8pPr marL="34290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8pPr>
            <a:lvl9pPr marL="38862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9pPr>
          </a:lstStyle>
          <a:p>
            <a:pPr eaLnBrk="1" hangingPunct="1">
              <a:defRPr/>
            </a:pPr>
            <a:endParaRPr kumimoji="1" lang="de-DE" altLang="de-DE" dirty="0"/>
          </a:p>
        </p:txBody>
      </p:sp>
      <p:sp>
        <p:nvSpPr>
          <p:cNvPr id="1027" name="Freeform 4"/>
          <p:cNvSpPr>
            <a:spLocks/>
          </p:cNvSpPr>
          <p:nvPr/>
        </p:nvSpPr>
        <p:spPr bwMode="auto">
          <a:xfrm>
            <a:off x="7573963" y="4918075"/>
            <a:ext cx="1570037" cy="796925"/>
          </a:xfrm>
          <a:custGeom>
            <a:avLst/>
            <a:gdLst>
              <a:gd name="T0" fmla="*/ 2147483646 w 989"/>
              <a:gd name="T1" fmla="*/ 0 h 602"/>
              <a:gd name="T2" fmla="*/ 2147483646 w 989"/>
              <a:gd name="T3" fmla="*/ 2147483646 h 602"/>
              <a:gd name="T4" fmla="*/ 2147483646 w 989"/>
              <a:gd name="T5" fmla="*/ 2147483646 h 602"/>
              <a:gd name="T6" fmla="*/ 0 w 989"/>
              <a:gd name="T7" fmla="*/ 2147483646 h 602"/>
              <a:gd name="T8" fmla="*/ 2147483646 w 989"/>
              <a:gd name="T9" fmla="*/ 0 h 6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89" h="602">
                <a:moveTo>
                  <a:pt x="243" y="0"/>
                </a:moveTo>
                <a:lnTo>
                  <a:pt x="988" y="346"/>
                </a:lnTo>
                <a:lnTo>
                  <a:pt x="953" y="600"/>
                </a:lnTo>
                <a:lnTo>
                  <a:pt x="0" y="601"/>
                </a:lnTo>
                <a:lnTo>
                  <a:pt x="243" y="0"/>
                </a:lnTo>
              </a:path>
            </a:pathLst>
          </a:custGeom>
          <a:solidFill>
            <a:schemeClr val="tx1">
              <a:alpha val="50195"/>
            </a:schemeClr>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de-DE"/>
          </a:p>
        </p:txBody>
      </p:sp>
      <p:sp>
        <p:nvSpPr>
          <p:cNvPr id="1028" name="Freeform 5"/>
          <p:cNvSpPr>
            <a:spLocks/>
          </p:cNvSpPr>
          <p:nvPr/>
        </p:nvSpPr>
        <p:spPr bwMode="auto">
          <a:xfrm>
            <a:off x="7575550" y="5148263"/>
            <a:ext cx="1568450" cy="566737"/>
          </a:xfrm>
          <a:custGeom>
            <a:avLst/>
            <a:gdLst>
              <a:gd name="T0" fmla="*/ 0 w 988"/>
              <a:gd name="T1" fmla="*/ 2147483646 h 429"/>
              <a:gd name="T2" fmla="*/ 2147483646 w 988"/>
              <a:gd name="T3" fmla="*/ 0 h 429"/>
              <a:gd name="T4" fmla="*/ 2147483646 w 988"/>
              <a:gd name="T5" fmla="*/ 2147483646 h 429"/>
              <a:gd name="T6" fmla="*/ 2147483646 w 988"/>
              <a:gd name="T7" fmla="*/ 2147483646 h 429"/>
              <a:gd name="T8" fmla="*/ 0 w 988"/>
              <a:gd name="T9" fmla="*/ 2147483646 h 42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88" h="429">
                <a:moveTo>
                  <a:pt x="0" y="428"/>
                </a:moveTo>
                <a:lnTo>
                  <a:pt x="427" y="0"/>
                </a:lnTo>
                <a:lnTo>
                  <a:pt x="987" y="219"/>
                </a:lnTo>
                <a:lnTo>
                  <a:pt x="987" y="428"/>
                </a:lnTo>
                <a:lnTo>
                  <a:pt x="0" y="428"/>
                </a:lnTo>
              </a:path>
            </a:pathLst>
          </a:custGeom>
          <a:solidFill>
            <a:schemeClr val="folHlink"/>
          </a:soli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de-DE"/>
          </a:p>
        </p:txBody>
      </p:sp>
      <p:sp>
        <p:nvSpPr>
          <p:cNvPr id="1029" name="Rectangle 6">
            <a:extLst>
              <a:ext uri="{FF2B5EF4-FFF2-40B4-BE49-F238E27FC236}">
                <a16:creationId xmlns:a16="http://schemas.microsoft.com/office/drawing/2014/main" id="{9484D98A-ADAF-4B09-96CD-7F2D69E06F3E}"/>
              </a:ext>
            </a:extLst>
          </p:cNvPr>
          <p:cNvSpPr>
            <a:spLocks noChangeArrowheads="1"/>
          </p:cNvSpPr>
          <p:nvPr/>
        </p:nvSpPr>
        <p:spPr bwMode="auto">
          <a:xfrm>
            <a:off x="0" y="0"/>
            <a:ext cx="9142413" cy="1079500"/>
          </a:xfrm>
          <a:prstGeom prst="rect">
            <a:avLst/>
          </a:prstGeom>
          <a:gradFill rotWithShape="0">
            <a:gsLst>
              <a:gs pos="0">
                <a:schemeClr val="folHlink"/>
              </a:gs>
              <a:gs pos="100000">
                <a:schemeClr val="bg1"/>
              </a:gs>
            </a:gsLst>
            <a:lin ang="0" scaled="1"/>
          </a:gradFill>
          <a:ln>
            <a:noFill/>
          </a:ln>
        </p:spPr>
        <p:txBody>
          <a:bodyPr/>
          <a:lstStyle>
            <a:lvl1pPr eaLnBrk="0" hangingPunct="0">
              <a:defRPr sz="2400">
                <a:solidFill>
                  <a:schemeClr val="tx1"/>
                </a:solidFill>
                <a:latin typeface="Times New Roman" charset="0"/>
              </a:defRPr>
            </a:lvl1pPr>
            <a:lvl2pPr marL="742950" indent="-285750" eaLnBrk="0" hangingPunct="0">
              <a:defRPr sz="2400">
                <a:solidFill>
                  <a:schemeClr val="tx1"/>
                </a:solidFill>
                <a:latin typeface="Times New Roman" charset="0"/>
              </a:defRPr>
            </a:lvl2pPr>
            <a:lvl3pPr marL="1143000" indent="-228600" eaLnBrk="0" hangingPunct="0">
              <a:defRPr sz="2400">
                <a:solidFill>
                  <a:schemeClr val="tx1"/>
                </a:solidFill>
                <a:latin typeface="Times New Roman" charset="0"/>
              </a:defRPr>
            </a:lvl3pPr>
            <a:lvl4pPr marL="1600200" indent="-228600" eaLnBrk="0" hangingPunct="0">
              <a:defRPr sz="2400">
                <a:solidFill>
                  <a:schemeClr val="tx1"/>
                </a:solidFill>
                <a:latin typeface="Times New Roman" charset="0"/>
              </a:defRPr>
            </a:lvl4pPr>
            <a:lvl5pPr marL="2057400" indent="-228600" eaLnBrk="0" hangingPunct="0">
              <a:defRPr sz="2400">
                <a:solidFill>
                  <a:schemeClr val="tx1"/>
                </a:solidFill>
                <a:latin typeface="Times New Roman" charset="0"/>
              </a:defRPr>
            </a:lvl5pPr>
            <a:lvl6pPr marL="25146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6pPr>
            <a:lvl7pPr marL="29718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7pPr>
            <a:lvl8pPr marL="34290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8pPr>
            <a:lvl9pPr marL="3886200" indent="-22860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Times New Roman" charset="0"/>
              </a:defRPr>
            </a:lvl9pPr>
          </a:lstStyle>
          <a:p>
            <a:pPr eaLnBrk="1" hangingPunct="1">
              <a:defRPr/>
            </a:pPr>
            <a:endParaRPr kumimoji="1" lang="de-DE" altLang="de-DE" dirty="0"/>
          </a:p>
        </p:txBody>
      </p:sp>
      <p:sp>
        <p:nvSpPr>
          <p:cNvPr id="1030" name="Freeform 7"/>
          <p:cNvSpPr>
            <a:spLocks/>
          </p:cNvSpPr>
          <p:nvPr/>
        </p:nvSpPr>
        <p:spPr bwMode="auto">
          <a:xfrm>
            <a:off x="0" y="0"/>
            <a:ext cx="2211388" cy="5715000"/>
          </a:xfrm>
          <a:custGeom>
            <a:avLst/>
            <a:gdLst>
              <a:gd name="T0" fmla="*/ 0 w 1393"/>
              <a:gd name="T1" fmla="*/ 0 h 4320"/>
              <a:gd name="T2" fmla="*/ 2147483646 w 1393"/>
              <a:gd name="T3" fmla="*/ 2147483646 h 4320"/>
              <a:gd name="T4" fmla="*/ 2147483646 w 1393"/>
              <a:gd name="T5" fmla="*/ 2147483646 h 4320"/>
              <a:gd name="T6" fmla="*/ 0 w 1393"/>
              <a:gd name="T7" fmla="*/ 2147483646 h 4320"/>
              <a:gd name="T8" fmla="*/ 0 w 1393"/>
              <a:gd name="T9" fmla="*/ 0 h 432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93" h="4320">
                <a:moveTo>
                  <a:pt x="0" y="0"/>
                </a:moveTo>
                <a:lnTo>
                  <a:pt x="1392" y="240"/>
                </a:lnTo>
                <a:lnTo>
                  <a:pt x="288" y="4319"/>
                </a:lnTo>
                <a:lnTo>
                  <a:pt x="0" y="4319"/>
                </a:lnTo>
                <a:lnTo>
                  <a:pt x="0" y="0"/>
                </a:lnTo>
              </a:path>
            </a:pathLst>
          </a:custGeom>
          <a:solidFill>
            <a:schemeClr val="tx1">
              <a:alpha val="50195"/>
            </a:schemeClr>
          </a:solidFill>
          <a:ln>
            <a:noFill/>
          </a:ln>
          <a:extLst>
            <a:ext uri="{91240B29-F687-4F45-9708-019B960494DF}">
              <a14:hiddenLine xmlns:a14="http://schemas.microsoft.com/office/drawing/2010/main" w="9525">
                <a:solidFill>
                  <a:srgbClr val="000000"/>
                </a:solidFill>
                <a:round/>
                <a:headEnd type="none" w="sm" len="sm"/>
                <a:tailEnd type="none" w="sm" len="sm"/>
              </a14:hiddenLine>
            </a:ext>
          </a:extLst>
        </p:spPr>
        <p:txBody>
          <a:bodyPr/>
          <a:lstStyle/>
          <a:p>
            <a:endParaRPr lang="de-DE"/>
          </a:p>
        </p:txBody>
      </p:sp>
      <p:sp>
        <p:nvSpPr>
          <p:cNvPr id="1032" name="Rectangle 8">
            <a:extLst>
              <a:ext uri="{FF2B5EF4-FFF2-40B4-BE49-F238E27FC236}">
                <a16:creationId xmlns:a16="http://schemas.microsoft.com/office/drawing/2014/main" id="{5056D3D5-1544-4B65-B518-FF22A4046861}"/>
              </a:ext>
            </a:extLst>
          </p:cNvPr>
          <p:cNvSpPr>
            <a:spLocks noGrp="1" noChangeArrowheads="1"/>
          </p:cNvSpPr>
          <p:nvPr>
            <p:ph type="dt" sz="half" idx="2"/>
          </p:nvPr>
        </p:nvSpPr>
        <p:spPr bwMode="auto">
          <a:xfrm>
            <a:off x="579438" y="5346700"/>
            <a:ext cx="1593850" cy="366713"/>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1" hangingPunct="1">
              <a:spcBef>
                <a:spcPct val="0"/>
              </a:spcBef>
              <a:buClrTx/>
              <a:buSzTx/>
              <a:buFontTx/>
              <a:buNone/>
              <a:defRPr sz="1400">
                <a:latin typeface="Times New Roman" charset="0"/>
              </a:defRPr>
            </a:lvl1pPr>
          </a:lstStyle>
          <a:p>
            <a:pPr>
              <a:defRPr/>
            </a:pPr>
            <a:endParaRPr lang="de-DE"/>
          </a:p>
        </p:txBody>
      </p:sp>
      <p:sp>
        <p:nvSpPr>
          <p:cNvPr id="1033" name="Rectangle 9">
            <a:extLst>
              <a:ext uri="{FF2B5EF4-FFF2-40B4-BE49-F238E27FC236}">
                <a16:creationId xmlns:a16="http://schemas.microsoft.com/office/drawing/2014/main" id="{73B7BB56-CBB0-440F-8E53-3F1B79258205}"/>
              </a:ext>
            </a:extLst>
          </p:cNvPr>
          <p:cNvSpPr>
            <a:spLocks noGrp="1" noChangeArrowheads="1"/>
          </p:cNvSpPr>
          <p:nvPr>
            <p:ph type="ftr" sz="quarter" idx="3"/>
          </p:nvPr>
        </p:nvSpPr>
        <p:spPr bwMode="auto">
          <a:xfrm>
            <a:off x="2227263" y="5346700"/>
            <a:ext cx="5091112" cy="366713"/>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1" hangingPunct="1">
              <a:spcBef>
                <a:spcPct val="0"/>
              </a:spcBef>
              <a:buClrTx/>
              <a:buSzTx/>
              <a:buFontTx/>
              <a:buNone/>
              <a:defRPr sz="1400">
                <a:latin typeface="Times New Roman" charset="0"/>
              </a:defRPr>
            </a:lvl1pPr>
          </a:lstStyle>
          <a:p>
            <a:pPr>
              <a:defRPr/>
            </a:pPr>
            <a:endParaRPr lang="de-DE"/>
          </a:p>
        </p:txBody>
      </p:sp>
      <p:sp>
        <p:nvSpPr>
          <p:cNvPr id="2" name="Rectangle 10"/>
          <p:cNvSpPr>
            <a:spLocks noGrp="1" noChangeArrowheads="1"/>
          </p:cNvSpPr>
          <p:nvPr>
            <p:ph type="title"/>
          </p:nvPr>
        </p:nvSpPr>
        <p:spPr bwMode="auto">
          <a:xfrm>
            <a:off x="2117725" y="0"/>
            <a:ext cx="6867525"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b" anchorCtr="0" compatLnSpc="1">
            <a:prstTxWarp prst="textNoShape">
              <a:avLst/>
            </a:prstTxWarp>
          </a:bodyPr>
          <a:lstStyle/>
          <a:p>
            <a:pPr lvl="0"/>
            <a:r>
              <a:rPr lang="de-DE" altLang="de-DE"/>
              <a:t>Hier klicken, um Master-Titelformat zu bearbeiten</a:t>
            </a:r>
          </a:p>
        </p:txBody>
      </p:sp>
      <p:sp>
        <p:nvSpPr>
          <p:cNvPr id="1034" name="Freeform 11"/>
          <p:cNvSpPr>
            <a:spLocks/>
          </p:cNvSpPr>
          <p:nvPr/>
        </p:nvSpPr>
        <p:spPr bwMode="auto">
          <a:xfrm>
            <a:off x="0" y="-12700"/>
            <a:ext cx="1522413" cy="5727700"/>
          </a:xfrm>
          <a:custGeom>
            <a:avLst/>
            <a:gdLst>
              <a:gd name="T0" fmla="*/ 0 w 959"/>
              <a:gd name="T1" fmla="*/ 0 h 4330"/>
              <a:gd name="T2" fmla="*/ 2147483646 w 959"/>
              <a:gd name="T3" fmla="*/ 2147483646 h 4330"/>
              <a:gd name="T4" fmla="*/ 2147483646 w 959"/>
              <a:gd name="T5" fmla="*/ 2147483646 h 4330"/>
              <a:gd name="T6" fmla="*/ 0 w 959"/>
              <a:gd name="T7" fmla="*/ 2147483646 h 4330"/>
              <a:gd name="T8" fmla="*/ 0 w 959"/>
              <a:gd name="T9" fmla="*/ 0 h 433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59" h="4330">
                <a:moveTo>
                  <a:pt x="0" y="0"/>
                </a:moveTo>
                <a:lnTo>
                  <a:pt x="958" y="346"/>
                </a:lnTo>
                <a:lnTo>
                  <a:pt x="286" y="4329"/>
                </a:lnTo>
                <a:lnTo>
                  <a:pt x="0" y="4329"/>
                </a:lnTo>
                <a:lnTo>
                  <a:pt x="0" y="0"/>
                </a:lnTo>
              </a:path>
            </a:pathLst>
          </a:custGeom>
          <a:solidFill>
            <a:schemeClr val="folHlink"/>
          </a:solidFill>
          <a:ln>
            <a:noFill/>
          </a:ln>
          <a:extLst>
            <a:ext uri="{91240B29-F687-4F45-9708-019B960494DF}">
              <a14:hiddenLine xmlns:a14="http://schemas.microsoft.com/office/drawing/2010/main" w="9525" cap="flat" cmpd="sng">
                <a:solidFill>
                  <a:srgbClr val="000000"/>
                </a:solidFill>
                <a:prstDash val="solid"/>
                <a:round/>
                <a:headEnd type="none" w="sm" len="sm"/>
                <a:tailEnd type="none" w="sm" len="sm"/>
              </a14:hiddenLine>
            </a:ext>
          </a:extLst>
        </p:spPr>
        <p:txBody>
          <a:bodyPr/>
          <a:lstStyle/>
          <a:p>
            <a:endParaRPr lang="de-DE"/>
          </a:p>
        </p:txBody>
      </p:sp>
      <p:sp>
        <p:nvSpPr>
          <p:cNvPr id="1035" name="Rectangle 12"/>
          <p:cNvSpPr>
            <a:spLocks noGrp="1" noChangeArrowheads="1"/>
          </p:cNvSpPr>
          <p:nvPr>
            <p:ph type="body" idx="1"/>
          </p:nvPr>
        </p:nvSpPr>
        <p:spPr bwMode="auto">
          <a:xfrm>
            <a:off x="2209800" y="1606550"/>
            <a:ext cx="6775450" cy="345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075" tIns="46038" rIns="92075" bIns="46038" numCol="1" anchor="t" anchorCtr="0" compatLnSpc="1">
            <a:prstTxWarp prst="textNoShape">
              <a:avLst/>
            </a:prstTxWarp>
          </a:bodyPr>
          <a:lstStyle/>
          <a:p>
            <a:pPr lvl="0"/>
            <a:r>
              <a:rPr lang="de-DE" altLang="de-DE"/>
              <a:t>Hier klicken, um Master-Textformat zu bearbeiten</a:t>
            </a:r>
          </a:p>
          <a:p>
            <a:pPr lvl="1"/>
            <a:r>
              <a:rPr lang="de-DE" altLang="de-DE"/>
              <a:t>Zweite Ebene</a:t>
            </a:r>
          </a:p>
          <a:p>
            <a:pPr lvl="2"/>
            <a:r>
              <a:rPr lang="de-DE" altLang="de-DE"/>
              <a:t>Dritte Ebene</a:t>
            </a:r>
          </a:p>
          <a:p>
            <a:pPr lvl="3"/>
            <a:r>
              <a:rPr lang="de-DE" altLang="de-DE"/>
              <a:t>Vierte Ebene</a:t>
            </a:r>
          </a:p>
          <a:p>
            <a:pPr lvl="4"/>
            <a:r>
              <a:rPr lang="de-DE" altLang="de-DE"/>
              <a:t>Fünfte Ebene</a:t>
            </a:r>
          </a:p>
        </p:txBody>
      </p:sp>
      <p:sp>
        <p:nvSpPr>
          <p:cNvPr id="1037" name="Rectangle 13">
            <a:extLst>
              <a:ext uri="{FF2B5EF4-FFF2-40B4-BE49-F238E27FC236}">
                <a16:creationId xmlns:a16="http://schemas.microsoft.com/office/drawing/2014/main" id="{31E13124-25CB-41AF-AE8F-89AEFC2F3CDD}"/>
              </a:ext>
            </a:extLst>
          </p:cNvPr>
          <p:cNvSpPr>
            <a:spLocks noGrp="1" noChangeArrowheads="1"/>
          </p:cNvSpPr>
          <p:nvPr>
            <p:ph type="sldNum" sz="quarter" idx="4"/>
          </p:nvPr>
        </p:nvSpPr>
        <p:spPr bwMode="auto">
          <a:xfrm>
            <a:off x="7923213" y="5346700"/>
            <a:ext cx="969962" cy="352425"/>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1" hangingPunct="1">
              <a:defRPr sz="1400"/>
            </a:lvl1pPr>
          </a:lstStyle>
          <a:p>
            <a:fld id="{A80D1ABF-BC96-4DE2-A6ED-5063C35EB780}" type="slidenum">
              <a:rPr lang="de-DE" altLang="de-DE"/>
              <a:pPr/>
              <a:t>‹Nr.›</a:t>
            </a:fld>
            <a:endParaRPr lang="de-DE" altLang="de-DE"/>
          </a:p>
        </p:txBody>
      </p:sp>
    </p:spTree>
  </p:cSld>
  <p:clrMap bg1="lt1" tx1="dk1" bg2="lt2" tx2="dk2" accent1="accent1" accent2="accent2" accent3="accent3" accent4="accent4" accent5="accent5" accent6="accent6" hlink="hlink" folHlink="folHlink"/>
  <p:sldLayoutIdLst>
    <p:sldLayoutId id="2147483815" r:id="rId1"/>
    <p:sldLayoutId id="2147483805" r:id="rId2"/>
    <p:sldLayoutId id="2147483806" r:id="rId3"/>
    <p:sldLayoutId id="2147483807" r:id="rId4"/>
    <p:sldLayoutId id="2147483808" r:id="rId5"/>
    <p:sldLayoutId id="2147483809" r:id="rId6"/>
    <p:sldLayoutId id="2147483810" r:id="rId7"/>
    <p:sldLayoutId id="2147483811" r:id="rId8"/>
    <p:sldLayoutId id="2147483812" r:id="rId9"/>
    <p:sldLayoutId id="2147483813" r:id="rId10"/>
    <p:sldLayoutId id="2147483814" r:id="rId11"/>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folHlink"/>
        </a:buClr>
        <a:buSzPct val="85000"/>
        <a:buFont typeface="Wingdings" pitchFamily="2" charset="2"/>
        <a:buChar char="u"/>
        <a:defRPr sz="2400">
          <a:solidFill>
            <a:schemeClr val="tx1"/>
          </a:solidFill>
          <a:latin typeface="+mn-lt"/>
          <a:ea typeface="+mn-ea"/>
          <a:cs typeface="+mn-cs"/>
        </a:defRPr>
      </a:lvl1pPr>
      <a:lvl2pPr marL="742950" indent="-285750" algn="l" rtl="0" eaLnBrk="0" fontAlgn="base" hangingPunct="0">
        <a:spcBef>
          <a:spcPct val="20000"/>
        </a:spcBef>
        <a:spcAft>
          <a:spcPct val="0"/>
        </a:spcAft>
        <a:buClr>
          <a:schemeClr val="folHlink"/>
        </a:buClr>
        <a:buSzPct val="85000"/>
        <a:buFont typeface="Wingdings" pitchFamily="2" charset="2"/>
        <a:buChar char="n"/>
        <a:defRPr sz="2000">
          <a:solidFill>
            <a:schemeClr val="tx1"/>
          </a:solidFill>
          <a:latin typeface="+mn-lt"/>
        </a:defRPr>
      </a:lvl2pPr>
      <a:lvl3pPr marL="1085850" indent="-228600" algn="l" rtl="0" eaLnBrk="0" fontAlgn="base" hangingPunct="0">
        <a:spcBef>
          <a:spcPct val="20000"/>
        </a:spcBef>
        <a:spcAft>
          <a:spcPct val="0"/>
        </a:spcAft>
        <a:buClr>
          <a:schemeClr val="folHlink"/>
        </a:buClr>
        <a:buSzPct val="80000"/>
        <a:buFont typeface="Wingdings" pitchFamily="2" charset="2"/>
        <a:buChar char="l"/>
        <a:defRPr sz="2400">
          <a:solidFill>
            <a:schemeClr val="tx1"/>
          </a:solidFill>
          <a:latin typeface="+mn-lt"/>
        </a:defRPr>
      </a:lvl3pPr>
      <a:lvl4pPr marL="1428750" indent="-228600" algn="l" rtl="0" eaLnBrk="0" fontAlgn="base" hangingPunct="0">
        <a:spcBef>
          <a:spcPct val="20000"/>
        </a:spcBef>
        <a:spcAft>
          <a:spcPct val="0"/>
        </a:spcAft>
        <a:buClr>
          <a:schemeClr val="folHlink"/>
        </a:buClr>
        <a:buSzPct val="80000"/>
        <a:buFont typeface="Wingdings" pitchFamily="2" charset="2"/>
        <a:buChar char="n"/>
        <a:defRPr sz="1600">
          <a:solidFill>
            <a:schemeClr val="tx1"/>
          </a:solidFill>
          <a:latin typeface="+mn-lt"/>
        </a:defRPr>
      </a:lvl4pPr>
      <a:lvl5pPr marL="1771650" indent="-228600" algn="l" rtl="0" eaLnBrk="0" fontAlgn="base" hangingPunct="0">
        <a:spcBef>
          <a:spcPct val="20000"/>
        </a:spcBef>
        <a:spcAft>
          <a:spcPct val="0"/>
        </a:spcAft>
        <a:buClr>
          <a:schemeClr val="folHlink"/>
        </a:buClr>
        <a:buSzPct val="70000"/>
        <a:buFont typeface="Wingdings" pitchFamily="2" charset="2"/>
        <a:buChar char="l"/>
        <a:defRPr sz="1600">
          <a:solidFill>
            <a:schemeClr val="tx1"/>
          </a:solidFill>
          <a:latin typeface="+mn-lt"/>
        </a:defRPr>
      </a:lvl5pPr>
      <a:lvl6pPr marL="2228850" indent="-228600" algn="l" rtl="0" fontAlgn="base">
        <a:spcBef>
          <a:spcPct val="20000"/>
        </a:spcBef>
        <a:spcAft>
          <a:spcPct val="0"/>
        </a:spcAft>
        <a:buClr>
          <a:schemeClr val="folHlink"/>
        </a:buClr>
        <a:buSzPct val="70000"/>
        <a:buFont typeface="Wingdings" pitchFamily="2" charset="2"/>
        <a:buChar char="l"/>
        <a:defRPr sz="1600">
          <a:solidFill>
            <a:schemeClr val="tx1"/>
          </a:solidFill>
          <a:latin typeface="+mn-lt"/>
        </a:defRPr>
      </a:lvl6pPr>
      <a:lvl7pPr marL="2686050" indent="-228600" algn="l" rtl="0" fontAlgn="base">
        <a:spcBef>
          <a:spcPct val="20000"/>
        </a:spcBef>
        <a:spcAft>
          <a:spcPct val="0"/>
        </a:spcAft>
        <a:buClr>
          <a:schemeClr val="folHlink"/>
        </a:buClr>
        <a:buSzPct val="70000"/>
        <a:buFont typeface="Wingdings" pitchFamily="2" charset="2"/>
        <a:buChar char="l"/>
        <a:defRPr sz="1600">
          <a:solidFill>
            <a:schemeClr val="tx1"/>
          </a:solidFill>
          <a:latin typeface="+mn-lt"/>
        </a:defRPr>
      </a:lvl7pPr>
      <a:lvl8pPr marL="3143250" indent="-228600" algn="l" rtl="0" fontAlgn="base">
        <a:spcBef>
          <a:spcPct val="20000"/>
        </a:spcBef>
        <a:spcAft>
          <a:spcPct val="0"/>
        </a:spcAft>
        <a:buClr>
          <a:schemeClr val="folHlink"/>
        </a:buClr>
        <a:buSzPct val="70000"/>
        <a:buFont typeface="Wingdings" pitchFamily="2" charset="2"/>
        <a:buChar char="l"/>
        <a:defRPr sz="1600">
          <a:solidFill>
            <a:schemeClr val="tx1"/>
          </a:solidFill>
          <a:latin typeface="+mn-lt"/>
        </a:defRPr>
      </a:lvl8pPr>
      <a:lvl9pPr marL="3600450" indent="-228600" algn="l" rtl="0" fontAlgn="base">
        <a:spcBef>
          <a:spcPct val="20000"/>
        </a:spcBef>
        <a:spcAft>
          <a:spcPct val="0"/>
        </a:spcAft>
        <a:buClr>
          <a:schemeClr val="folHlink"/>
        </a:buClr>
        <a:buSzPct val="70000"/>
        <a:buFont typeface="Wingdings" pitchFamily="2" charset="2"/>
        <a:buChar char="l"/>
        <a:defRPr sz="16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image" Target="../media/image1.wmf"/></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rudolf-koch-schule.de/"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hyperlink" Target="http://www.kultusministerium.hessen.de/" TargetMode="External"/><Relationship Id="rId4" Type="http://schemas.openxmlformats.org/officeDocument/2006/relationships/hyperlink" Target="http://www.rks.schulen-offenbach.de/~bhofmann_rks/index.ht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Kurswahlen-fuer-die-Einfuehrungsphase.doc"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4098" name="Object 2"/>
          <p:cNvGraphicFramePr>
            <a:graphicFrameLocks/>
          </p:cNvGraphicFramePr>
          <p:nvPr/>
        </p:nvGraphicFramePr>
        <p:xfrm>
          <a:off x="2362200" y="1333500"/>
          <a:ext cx="5105400" cy="2260600"/>
        </p:xfrm>
        <a:graphic>
          <a:graphicData uri="http://schemas.openxmlformats.org/presentationml/2006/ole">
            <mc:AlternateContent xmlns:mc="http://schemas.openxmlformats.org/markup-compatibility/2006">
              <mc:Choice xmlns:v="urn:schemas-microsoft-com:vml" Requires="v">
                <p:oleObj name="Clip" r:id="rId3" imgW="4582562" imgH="3041964" progId="MS_ClipArt_Gallery.5">
                  <p:embed/>
                </p:oleObj>
              </mc:Choice>
              <mc:Fallback>
                <p:oleObj name="Clip" r:id="rId3" imgW="4582562" imgH="3041964" progId="MS_ClipArt_Gallery.5">
                  <p:embed/>
                  <p:pic>
                    <p:nvPicPr>
                      <p:cNvPr id="4098" name="Object 2"/>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1333500"/>
                        <a:ext cx="5105400" cy="226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4108" name="Rectangle 12"/>
          <p:cNvSpPr>
            <a:spLocks noGrp="1" noChangeArrowheads="1"/>
          </p:cNvSpPr>
          <p:nvPr>
            <p:ph type="ctrTitle"/>
          </p:nvPr>
        </p:nvSpPr>
        <p:spPr/>
        <p:txBody>
          <a:bodyPr/>
          <a:lstStyle/>
          <a:p>
            <a:pPr eaLnBrk="1" hangingPunct="1"/>
            <a:r>
              <a:rPr lang="de-DE" altLang="de-DE"/>
              <a:t>Willkommen...</a:t>
            </a:r>
          </a:p>
        </p:txBody>
      </p:sp>
      <p:sp>
        <p:nvSpPr>
          <p:cNvPr id="4109" name="Rectangle 13"/>
          <p:cNvSpPr>
            <a:spLocks noGrp="1" noChangeArrowheads="1"/>
          </p:cNvSpPr>
          <p:nvPr>
            <p:ph type="subTitle" idx="1"/>
          </p:nvPr>
        </p:nvSpPr>
        <p:spPr>
          <a:xfrm>
            <a:off x="1547813" y="3578225"/>
            <a:ext cx="6757987" cy="1799555"/>
          </a:xfrm>
          <a:ln w="9525"/>
          <a:extLst>
            <a:ext uri="{91240B29-F687-4F45-9708-019B960494DF}">
              <a14:hiddenLine xmlns:a14="http://schemas.microsoft.com/office/drawing/2010/main" w="9525" cap="sq">
                <a:solidFill>
                  <a:srgbClr val="000000"/>
                </a:solidFill>
                <a:miter lim="800000"/>
                <a:headEnd type="none" w="sm" len="sm"/>
                <a:tailEnd type="none" w="sm" len="sm"/>
              </a14:hiddenLine>
            </a:ext>
          </a:extLst>
        </p:spPr>
        <p:txBody>
          <a:bodyPr/>
          <a:lstStyle/>
          <a:p>
            <a:pPr algn="ctr" eaLnBrk="1" hangingPunct="1"/>
            <a:r>
              <a:rPr lang="de-DE" altLang="de-DE" sz="2400" dirty="0"/>
              <a:t>... in der gymnasialen Oberstufe der </a:t>
            </a:r>
            <a:br>
              <a:rPr lang="de-DE" altLang="de-DE" sz="2400" dirty="0"/>
            </a:br>
            <a:r>
              <a:rPr lang="de-DE" altLang="de-DE" sz="3200" dirty="0">
                <a:latin typeface="KabanaBook" pitchFamily="34" charset="0"/>
              </a:rPr>
              <a:t>Rudolf-Koch-Schule</a:t>
            </a:r>
          </a:p>
          <a:p>
            <a:pPr algn="ctr" eaLnBrk="1" hangingPunct="1"/>
            <a:r>
              <a:rPr lang="de-DE" altLang="de-DE" sz="2000" dirty="0">
                <a:latin typeface="KabanaBook" pitchFamily="34" charset="0"/>
              </a:rPr>
              <a:t>Jerome Böhm, Koordinator SI </a:t>
            </a:r>
            <a:r>
              <a:rPr lang="de-DE" altLang="de-DE" sz="2000" dirty="0">
                <a:latin typeface="KabanaBook" pitchFamily="34" charset="0"/>
                <a:sym typeface="Wingdings" panose="05000000000000000000" pitchFamily="2" charset="2"/>
              </a:rPr>
              <a:t> </a:t>
            </a:r>
            <a:r>
              <a:rPr lang="de-DE" altLang="de-DE" sz="2000" dirty="0">
                <a:latin typeface="KabanaBook" pitchFamily="34" charset="0"/>
              </a:rPr>
              <a:t>SII</a:t>
            </a:r>
          </a:p>
          <a:p>
            <a:pPr algn="ctr" eaLnBrk="1" hangingPunct="1"/>
            <a:r>
              <a:rPr lang="de-DE" altLang="de-DE" sz="2000" dirty="0">
                <a:latin typeface="KabanaBook" pitchFamily="34" charset="0"/>
              </a:rPr>
              <a:t>Bernhard Hofmann, Studienleiter</a:t>
            </a:r>
          </a:p>
        </p:txBody>
      </p:sp>
      <p:pic>
        <p:nvPicPr>
          <p:cNvPr id="7"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38"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67744" y="894235"/>
            <a:ext cx="5256584" cy="27675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transition spd="med">
    <p:cut/>
  </p:transition>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3D017B5A-DF52-4888-F564-FC187E660405}"/>
            </a:ext>
          </a:extLst>
        </p:cNvPr>
        <p:cNvGrpSpPr/>
        <p:nvPr/>
      </p:nvGrpSpPr>
      <p:grpSpPr>
        <a:xfrm>
          <a:off x="0" y="0"/>
          <a:ext cx="0" cy="0"/>
          <a:chOff x="0" y="0"/>
          <a:chExt cx="0" cy="0"/>
        </a:xfrm>
      </p:grpSpPr>
      <p:sp>
        <p:nvSpPr>
          <p:cNvPr id="11269" name="Rectangle 5">
            <a:extLst>
              <a:ext uri="{FF2B5EF4-FFF2-40B4-BE49-F238E27FC236}">
                <a16:creationId xmlns:a16="http://schemas.microsoft.com/office/drawing/2014/main" id="{96B31D7D-5304-C7D8-76B1-AB4329E4FE30}"/>
              </a:ext>
            </a:extLst>
          </p:cNvPr>
          <p:cNvSpPr>
            <a:spLocks noGrp="1" noChangeArrowheads="1"/>
          </p:cNvSpPr>
          <p:nvPr>
            <p:ph type="title"/>
          </p:nvPr>
        </p:nvSpPr>
        <p:spPr/>
        <p:txBody>
          <a:bodyPr/>
          <a:lstStyle/>
          <a:p>
            <a:pPr eaLnBrk="1" hangingPunct="1"/>
            <a:r>
              <a:rPr lang="de-DE" altLang="de-DE" dirty="0"/>
              <a:t>Darstellendes Spiel</a:t>
            </a:r>
          </a:p>
        </p:txBody>
      </p:sp>
      <p:sp>
        <p:nvSpPr>
          <p:cNvPr id="11270" name="Rectangle 6">
            <a:extLst>
              <a:ext uri="{FF2B5EF4-FFF2-40B4-BE49-F238E27FC236}">
                <a16:creationId xmlns:a16="http://schemas.microsoft.com/office/drawing/2014/main" id="{1E0C3851-0F06-C38E-5CF3-A7815A8F965A}"/>
              </a:ext>
            </a:extLst>
          </p:cNvPr>
          <p:cNvSpPr>
            <a:spLocks noGrp="1" noChangeArrowheads="1"/>
          </p:cNvSpPr>
          <p:nvPr>
            <p:ph type="body" idx="1"/>
          </p:nvPr>
        </p:nvSpPr>
        <p:spPr>
          <a:xfrm>
            <a:off x="1676400" y="1057300"/>
            <a:ext cx="7308850" cy="4116288"/>
          </a:xfrm>
        </p:spPr>
        <p:txBody>
          <a:bodyPr/>
          <a:lstStyle/>
          <a:p>
            <a:pPr marL="0" indent="0" algn="l">
              <a:buNone/>
            </a:pPr>
            <a:r>
              <a:rPr lang="de-DE" sz="1800" b="0" i="0" u="none" strike="noStrike" baseline="0" dirty="0">
                <a:latin typeface="TimesNewRomanPSMT"/>
              </a:rPr>
              <a:t>Im Laufe des Kurses wirst du auch theoretische Grundlagen des Theaters kennenlernen:</a:t>
            </a:r>
          </a:p>
          <a:p>
            <a:pPr marL="0" indent="0" algn="l">
              <a:buNone/>
            </a:pPr>
            <a:r>
              <a:rPr lang="de-DE" sz="1800" b="1" i="0" u="none" strike="noStrike" baseline="0" dirty="0">
                <a:latin typeface="TimesNewRomanPS-BoldMT"/>
              </a:rPr>
              <a:t>Theatergeschichte und -theorie</a:t>
            </a:r>
            <a:r>
              <a:rPr lang="de-DE" sz="1800" b="0" i="0" u="none" strike="noStrike" baseline="0" dirty="0">
                <a:latin typeface="TimesNewRomanPSMT"/>
              </a:rPr>
              <a:t>: Welche Theaterformen gibt es? Welche Rolle spielt das Theater in der Gesellschaft?</a:t>
            </a:r>
          </a:p>
          <a:p>
            <a:pPr marL="0" indent="0" algn="l">
              <a:buNone/>
            </a:pPr>
            <a:r>
              <a:rPr lang="de-DE" sz="1800" b="1" i="0" u="none" strike="noStrike" baseline="0" dirty="0">
                <a:latin typeface="TimesNewRomanPS-BoldMT"/>
              </a:rPr>
              <a:t>Inszenierungsanalyse</a:t>
            </a:r>
            <a:r>
              <a:rPr lang="de-DE" sz="1800" b="0" i="0" u="none" strike="noStrike" baseline="0" dirty="0">
                <a:latin typeface="TimesNewRomanPSMT"/>
              </a:rPr>
              <a:t>: Wie setzen Regisseure Stücke in Szene? Was bewirken Licht, Musik und Bühnenbild?</a:t>
            </a:r>
          </a:p>
          <a:p>
            <a:pPr marL="0" indent="0" algn="l">
              <a:buNone/>
            </a:pPr>
            <a:r>
              <a:rPr lang="de-DE" sz="1800" b="1" i="0" u="none" strike="noStrike" baseline="0" dirty="0">
                <a:latin typeface="TimesNewRomanPS-BoldMT"/>
              </a:rPr>
              <a:t>Regelmäßige Theaterbesuche</a:t>
            </a:r>
            <a:r>
              <a:rPr lang="de-DE" sz="1800" b="0" i="0" u="none" strike="noStrike" baseline="0" dirty="0">
                <a:latin typeface="TimesNewRomanPSMT"/>
              </a:rPr>
              <a:t>: Um Theater (1x im Halbjahr) nicht nur aus der Spieler-, sondern auch aus der Zuschauerperspektive zu erleben, sind </a:t>
            </a:r>
            <a:r>
              <a:rPr lang="de-DE" sz="1800" b="1" i="0" u="none" strike="noStrike" baseline="0" dirty="0">
                <a:latin typeface="TimesNewRomanPS-BoldMT"/>
              </a:rPr>
              <a:t>Theaterbesuche verpflichtend</a:t>
            </a:r>
            <a:r>
              <a:rPr lang="de-DE" sz="1800" b="0" i="0" u="none" strike="noStrike" baseline="0" dirty="0">
                <a:latin typeface="TimesNewRomanPSMT"/>
              </a:rPr>
              <a:t>. Die Aufführungen bieten spannende Einblicke in verschiedene Theaterstile und dienen als Grundlage für Analysen und Diskussionen im Unterricht.</a:t>
            </a:r>
          </a:p>
          <a:p>
            <a:pPr marL="0" indent="0" algn="l">
              <a:buNone/>
            </a:pPr>
            <a:r>
              <a:rPr lang="de-DE" sz="1800" b="1" i="0" u="none" strike="noStrike" baseline="0" dirty="0">
                <a:latin typeface="TimesNewRomanPS-BoldMT"/>
              </a:rPr>
              <a:t>Klausuren über die theoretische Auseinandersetzung mit Theater </a:t>
            </a:r>
            <a:r>
              <a:rPr lang="de-DE" sz="1800" b="0" i="0" u="none" strike="noStrike" baseline="0" dirty="0">
                <a:latin typeface="TimesNewRomanPSMT"/>
              </a:rPr>
              <a:t>dazu. </a:t>
            </a:r>
            <a:endParaRPr lang="de-DE" sz="1800" b="1" i="0" u="none" strike="noStrike" baseline="0" dirty="0">
              <a:latin typeface="TimesNewRomanPS-BoldMT"/>
            </a:endParaRPr>
          </a:p>
          <a:p>
            <a:pPr marL="0" indent="0" algn="just">
              <a:buNone/>
            </a:pPr>
            <a:r>
              <a:rPr lang="de-DE" sz="1800" b="1" i="0" u="none" strike="noStrike" baseline="0" dirty="0">
                <a:latin typeface="TimesNewRomanPS-BoldMT"/>
              </a:rPr>
              <a:t>Abschlussaufführung:</a:t>
            </a:r>
            <a:r>
              <a:rPr lang="de-DE" sz="1800" b="0" i="0" u="none" strike="noStrike" baseline="0" dirty="0">
                <a:latin typeface="TimesNewRomanPSMT"/>
              </a:rPr>
              <a:t> In der 12. Klasse erarbeitet ihr gemeinsam ein Theaterstück, das vor Publikum präsentiert wird.</a:t>
            </a:r>
            <a:endParaRPr lang="de-DE" altLang="de-DE" sz="1600" dirty="0">
              <a:cs typeface="Times New Roman" charset="0"/>
            </a:endParaRPr>
          </a:p>
        </p:txBody>
      </p:sp>
      <p:pic>
        <p:nvPicPr>
          <p:cNvPr id="5" name="Picture 2">
            <a:extLst>
              <a:ext uri="{FF2B5EF4-FFF2-40B4-BE49-F238E27FC236}">
                <a16:creationId xmlns:a16="http://schemas.microsoft.com/office/drawing/2014/main" id="{82BC11BC-B97C-1240-345C-ADE38BA5A25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7700760"/>
      </p:ext>
    </p:extLst>
  </p:cSld>
  <p:clrMapOvr>
    <a:masterClrMapping/>
  </p:clrMapOvr>
  <p:transition spd="med">
    <p:cut/>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495F2C99-882A-AF98-CE5E-6A6FAF7C3296}"/>
            </a:ext>
          </a:extLst>
        </p:cNvPr>
        <p:cNvGrpSpPr/>
        <p:nvPr/>
      </p:nvGrpSpPr>
      <p:grpSpPr>
        <a:xfrm>
          <a:off x="0" y="0"/>
          <a:ext cx="0" cy="0"/>
          <a:chOff x="0" y="0"/>
          <a:chExt cx="0" cy="0"/>
        </a:xfrm>
      </p:grpSpPr>
      <p:sp>
        <p:nvSpPr>
          <p:cNvPr id="11269" name="Rectangle 5">
            <a:extLst>
              <a:ext uri="{FF2B5EF4-FFF2-40B4-BE49-F238E27FC236}">
                <a16:creationId xmlns:a16="http://schemas.microsoft.com/office/drawing/2014/main" id="{E4BA4B8F-897E-924B-A8BF-ACE6FCA1F3D1}"/>
              </a:ext>
            </a:extLst>
          </p:cNvPr>
          <p:cNvSpPr>
            <a:spLocks noGrp="1" noChangeArrowheads="1"/>
          </p:cNvSpPr>
          <p:nvPr>
            <p:ph type="title"/>
          </p:nvPr>
        </p:nvSpPr>
        <p:spPr/>
        <p:txBody>
          <a:bodyPr/>
          <a:lstStyle/>
          <a:p>
            <a:pPr eaLnBrk="1" hangingPunct="1"/>
            <a:r>
              <a:rPr lang="de-DE" altLang="de-DE" dirty="0"/>
              <a:t>Kunst</a:t>
            </a:r>
          </a:p>
        </p:txBody>
      </p:sp>
      <p:sp>
        <p:nvSpPr>
          <p:cNvPr id="11270" name="Rectangle 6">
            <a:extLst>
              <a:ext uri="{FF2B5EF4-FFF2-40B4-BE49-F238E27FC236}">
                <a16:creationId xmlns:a16="http://schemas.microsoft.com/office/drawing/2014/main" id="{51A3B62D-0D44-3AB8-2D69-EDB47FEF4768}"/>
              </a:ext>
            </a:extLst>
          </p:cNvPr>
          <p:cNvSpPr>
            <a:spLocks noGrp="1" noChangeArrowheads="1"/>
          </p:cNvSpPr>
          <p:nvPr>
            <p:ph type="body" idx="1"/>
          </p:nvPr>
        </p:nvSpPr>
        <p:spPr>
          <a:xfrm>
            <a:off x="1646684" y="1201316"/>
            <a:ext cx="7308850" cy="4464496"/>
          </a:xfrm>
        </p:spPr>
        <p:txBody>
          <a:bodyPr/>
          <a:lstStyle/>
          <a:p>
            <a:pPr>
              <a:buSzPts val="1300"/>
              <a:buFont typeface="Symbol" panose="05050102010706020507" pitchFamily="18" charset="2"/>
              <a:buChar char="-"/>
            </a:pPr>
            <a:r>
              <a:rPr lang="de-DE" u="none" strike="noStrike" kern="0" spc="0" dirty="0">
                <a:ln>
                  <a:noFill/>
                </a:ln>
                <a:solidFill>
                  <a:srgbClr val="000000"/>
                </a:solidFill>
                <a:effectLst/>
                <a:ea typeface="Arial Unicode MS"/>
                <a:cs typeface="Arial Unicode MS"/>
              </a:rPr>
              <a:t>Wechselspiel von praktischer Arbeit und theoretischer Reflexion.</a:t>
            </a:r>
          </a:p>
          <a:p>
            <a:pPr marL="342900" lvl="0" indent="-342900" fontAlgn="base">
              <a:buSzPts val="1300"/>
              <a:buFont typeface="Symbol" panose="05050102010706020507" pitchFamily="18" charset="2"/>
              <a:buChar char="-"/>
            </a:pPr>
            <a:r>
              <a:rPr lang="de-DE" u="none" strike="noStrike" kern="0" spc="0" dirty="0">
                <a:ln>
                  <a:noFill/>
                </a:ln>
                <a:solidFill>
                  <a:srgbClr val="000000"/>
                </a:solidFill>
                <a:effectLst/>
                <a:ea typeface="Arial Unicode MS"/>
                <a:cs typeface="Arial Unicode MS"/>
              </a:rPr>
              <a:t>Dazu gehören auch Klausuren, die sowohl theoretische Analysen als auch praktische Aufgabenstellungen enthalten.</a:t>
            </a:r>
          </a:p>
          <a:p>
            <a:pPr marL="342900" lvl="0" indent="-342900" fontAlgn="base">
              <a:buSzPts val="1300"/>
              <a:buFont typeface="Symbol" panose="05050102010706020507" pitchFamily="18" charset="2"/>
              <a:buChar char="-"/>
            </a:pPr>
            <a:r>
              <a:rPr lang="de-DE" u="none" strike="noStrike" kern="0" spc="0" dirty="0">
                <a:ln>
                  <a:noFill/>
                </a:ln>
                <a:solidFill>
                  <a:srgbClr val="000000"/>
                </a:solidFill>
                <a:effectLst/>
                <a:ea typeface="Arial Unicode MS"/>
                <a:cs typeface="Arial Unicode MS"/>
              </a:rPr>
              <a:t>Entwicklung einer eigenen künstlerischen Handschrift und vertiefte Auseinandersetzung mit verschiedenen künstlerischen Ausdrucksformen.</a:t>
            </a:r>
          </a:p>
          <a:p>
            <a:pPr marL="342900" lvl="0" indent="-342900" fontAlgn="base">
              <a:buSzPts val="1300"/>
              <a:buFont typeface="Symbol" panose="05050102010706020507" pitchFamily="18" charset="2"/>
              <a:buChar char="-"/>
            </a:pPr>
            <a:r>
              <a:rPr lang="de-DE" u="none" strike="noStrike" kern="0" spc="0" dirty="0">
                <a:ln>
                  <a:noFill/>
                </a:ln>
                <a:solidFill>
                  <a:srgbClr val="000000"/>
                </a:solidFill>
                <a:effectLst/>
                <a:ea typeface="Arial Unicode MS"/>
                <a:cs typeface="Arial Unicode MS"/>
              </a:rPr>
              <a:t>Intensive Schulung im analytischen und kritischen Denken über Kunstwerke und eigene Projekte.</a:t>
            </a:r>
          </a:p>
          <a:p>
            <a:pPr>
              <a:buNone/>
            </a:pPr>
            <a:r>
              <a:rPr lang="de-DE" sz="1800" dirty="0">
                <a:ln>
                  <a:noFill/>
                </a:ln>
                <a:solidFill>
                  <a:srgbClr val="000000"/>
                </a:solidFill>
                <a:effectLst/>
                <a:ea typeface="Arial Unicode MS"/>
                <a:cs typeface="Arial Unicode MS"/>
              </a:rPr>
              <a:t> </a:t>
            </a:r>
          </a:p>
        </p:txBody>
      </p:sp>
      <p:pic>
        <p:nvPicPr>
          <p:cNvPr id="5" name="Picture 2">
            <a:extLst>
              <a:ext uri="{FF2B5EF4-FFF2-40B4-BE49-F238E27FC236}">
                <a16:creationId xmlns:a16="http://schemas.microsoft.com/office/drawing/2014/main" id="{9457C248-1F26-2CF4-6179-B2AA29F5425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9505674"/>
      </p:ext>
    </p:extLst>
  </p:cSld>
  <p:clrMapOvr>
    <a:masterClrMapping/>
  </p:clrMapOvr>
  <p:transition spd="med">
    <p:cut/>
  </p:transition>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7E662E84-E120-703D-6A53-6DF762CDB230}"/>
            </a:ext>
          </a:extLst>
        </p:cNvPr>
        <p:cNvGrpSpPr/>
        <p:nvPr/>
      </p:nvGrpSpPr>
      <p:grpSpPr>
        <a:xfrm>
          <a:off x="0" y="0"/>
          <a:ext cx="0" cy="0"/>
          <a:chOff x="0" y="0"/>
          <a:chExt cx="0" cy="0"/>
        </a:xfrm>
      </p:grpSpPr>
      <p:sp>
        <p:nvSpPr>
          <p:cNvPr id="11269" name="Rectangle 5">
            <a:extLst>
              <a:ext uri="{FF2B5EF4-FFF2-40B4-BE49-F238E27FC236}">
                <a16:creationId xmlns:a16="http://schemas.microsoft.com/office/drawing/2014/main" id="{6840A57C-C6E2-63D5-649E-E68C25D13179}"/>
              </a:ext>
            </a:extLst>
          </p:cNvPr>
          <p:cNvSpPr>
            <a:spLocks noGrp="1" noChangeArrowheads="1"/>
          </p:cNvSpPr>
          <p:nvPr>
            <p:ph type="title"/>
          </p:nvPr>
        </p:nvSpPr>
        <p:spPr/>
        <p:txBody>
          <a:bodyPr/>
          <a:lstStyle/>
          <a:p>
            <a:pPr eaLnBrk="1" hangingPunct="1"/>
            <a:r>
              <a:rPr lang="de-DE" altLang="de-DE" dirty="0"/>
              <a:t>Kunst</a:t>
            </a:r>
          </a:p>
        </p:txBody>
      </p:sp>
      <p:sp>
        <p:nvSpPr>
          <p:cNvPr id="11270" name="Rectangle 6">
            <a:extLst>
              <a:ext uri="{FF2B5EF4-FFF2-40B4-BE49-F238E27FC236}">
                <a16:creationId xmlns:a16="http://schemas.microsoft.com/office/drawing/2014/main" id="{08BE1DB8-5A73-087A-ABCE-66A45DDBAC64}"/>
              </a:ext>
            </a:extLst>
          </p:cNvPr>
          <p:cNvSpPr>
            <a:spLocks noGrp="1" noChangeArrowheads="1"/>
          </p:cNvSpPr>
          <p:nvPr>
            <p:ph type="body" idx="1"/>
          </p:nvPr>
        </p:nvSpPr>
        <p:spPr>
          <a:xfrm>
            <a:off x="1646684" y="1201316"/>
            <a:ext cx="7308850" cy="4464496"/>
          </a:xfrm>
        </p:spPr>
        <p:txBody>
          <a:bodyPr/>
          <a:lstStyle/>
          <a:p>
            <a:pPr marL="0" lvl="0" indent="0" fontAlgn="base">
              <a:buSzPts val="1300"/>
              <a:buNone/>
            </a:pPr>
            <a:r>
              <a:rPr lang="de-DE" u="none" strike="noStrike" kern="0" spc="0" dirty="0">
                <a:ln>
                  <a:noFill/>
                </a:ln>
                <a:solidFill>
                  <a:srgbClr val="000000"/>
                </a:solidFill>
                <a:effectLst/>
                <a:ea typeface="Arial Unicode MS"/>
                <a:cs typeface="Arial Unicode MS"/>
              </a:rPr>
              <a:t>Schwerpunkte in der E-Phase (11. Klasse):</a:t>
            </a:r>
          </a:p>
          <a:p>
            <a:pPr marL="742950" lvl="1" indent="-285750" fontAlgn="base">
              <a:buSzPts val="1300"/>
              <a:buFont typeface="Symbol" panose="05050102010706020507" pitchFamily="18" charset="2"/>
              <a:buChar char="-"/>
            </a:pPr>
            <a:r>
              <a:rPr lang="de-DE" sz="2400" u="none" strike="noStrike" kern="0" spc="0" dirty="0">
                <a:ln>
                  <a:noFill/>
                </a:ln>
                <a:solidFill>
                  <a:srgbClr val="000000"/>
                </a:solidFill>
                <a:effectLst/>
                <a:ea typeface="Arial Unicode MS"/>
                <a:cs typeface="Arial Unicode MS"/>
              </a:rPr>
              <a:t>Vorbereitung auf die Wahl des Kunst-Leistungskurses oder Grundkurses in der Q-Phase.</a:t>
            </a:r>
          </a:p>
          <a:p>
            <a:pPr marL="742950" lvl="1" indent="-285750" fontAlgn="base">
              <a:buSzPts val="1300"/>
              <a:buFont typeface="Symbol" panose="05050102010706020507" pitchFamily="18" charset="2"/>
              <a:buChar char="-"/>
            </a:pPr>
            <a:r>
              <a:rPr lang="de-DE" sz="2400" u="none" strike="noStrike" kern="0" spc="0" dirty="0">
                <a:ln>
                  <a:noFill/>
                </a:ln>
                <a:solidFill>
                  <a:srgbClr val="000000"/>
                </a:solidFill>
                <a:effectLst/>
                <a:ea typeface="Arial Unicode MS"/>
                <a:cs typeface="Arial Unicode MS"/>
              </a:rPr>
              <a:t>Kunst-Tutorium: Mehr Zeit für individuelle, kreative Projekte.</a:t>
            </a:r>
          </a:p>
          <a:p>
            <a:pPr marL="742950" lvl="1" indent="-285750" fontAlgn="base">
              <a:buSzPts val="1300"/>
              <a:buFont typeface="Symbol" panose="05050102010706020507" pitchFamily="18" charset="2"/>
              <a:buChar char="-"/>
            </a:pPr>
            <a:r>
              <a:rPr lang="de-DE" sz="2400" u="none" strike="noStrike" kern="0" spc="0" dirty="0">
                <a:ln>
                  <a:noFill/>
                </a:ln>
                <a:solidFill>
                  <a:srgbClr val="000000"/>
                </a:solidFill>
                <a:effectLst/>
                <a:ea typeface="Arial Unicode MS"/>
                <a:cs typeface="Arial Unicode MS"/>
              </a:rPr>
              <a:t>Aufbau von Grundlagen in Technik, Wahrnehmung und Theorie.</a:t>
            </a:r>
          </a:p>
          <a:p>
            <a:pPr>
              <a:buNone/>
            </a:pPr>
            <a:r>
              <a:rPr lang="de-DE" dirty="0">
                <a:ln>
                  <a:noFill/>
                </a:ln>
                <a:solidFill>
                  <a:srgbClr val="000000"/>
                </a:solidFill>
                <a:effectLst/>
                <a:ea typeface="Arial Unicode MS"/>
                <a:cs typeface="Arial Unicode MS"/>
              </a:rPr>
              <a:t> </a:t>
            </a:r>
          </a:p>
          <a:p>
            <a:pPr marL="0" lvl="0" indent="0" fontAlgn="base">
              <a:buSzPts val="1300"/>
              <a:buNone/>
            </a:pPr>
            <a:r>
              <a:rPr lang="de-DE" u="none" strike="noStrike" kern="0" spc="0" dirty="0">
                <a:ln>
                  <a:noFill/>
                </a:ln>
                <a:solidFill>
                  <a:srgbClr val="000000"/>
                </a:solidFill>
                <a:effectLst/>
                <a:ea typeface="Arial Unicode MS"/>
                <a:cs typeface="Arial Unicode MS"/>
              </a:rPr>
              <a:t>In der Q-Phase (12. und 13. Klasse) LK-Wahl und Abiturprüfung möglich</a:t>
            </a:r>
          </a:p>
          <a:p>
            <a:pPr>
              <a:buNone/>
            </a:pPr>
            <a:r>
              <a:rPr lang="de-DE" dirty="0">
                <a:ln>
                  <a:noFill/>
                </a:ln>
                <a:solidFill>
                  <a:srgbClr val="000000"/>
                </a:solidFill>
                <a:effectLst/>
                <a:ea typeface="Arial Unicode MS"/>
                <a:cs typeface="Arial Unicode MS"/>
              </a:rPr>
              <a:t> </a:t>
            </a:r>
          </a:p>
        </p:txBody>
      </p:sp>
      <p:pic>
        <p:nvPicPr>
          <p:cNvPr id="5" name="Picture 2">
            <a:extLst>
              <a:ext uri="{FF2B5EF4-FFF2-40B4-BE49-F238E27FC236}">
                <a16:creationId xmlns:a16="http://schemas.microsoft.com/office/drawing/2014/main" id="{7BB3B143-6926-73E2-0E82-456CE364840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09538575"/>
      </p:ext>
    </p:extLst>
  </p:cSld>
  <p:clrMapOvr>
    <a:masterClrMapping/>
  </p:clrMapOvr>
  <p:transition spd="med">
    <p:cut/>
  </p:transition>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C5741197-3E3B-4AEF-FE48-9D90C277480F}"/>
            </a:ext>
          </a:extLst>
        </p:cNvPr>
        <p:cNvGrpSpPr/>
        <p:nvPr/>
      </p:nvGrpSpPr>
      <p:grpSpPr>
        <a:xfrm>
          <a:off x="0" y="0"/>
          <a:ext cx="0" cy="0"/>
          <a:chOff x="0" y="0"/>
          <a:chExt cx="0" cy="0"/>
        </a:xfrm>
      </p:grpSpPr>
      <p:sp>
        <p:nvSpPr>
          <p:cNvPr id="11269" name="Rectangle 5">
            <a:extLst>
              <a:ext uri="{FF2B5EF4-FFF2-40B4-BE49-F238E27FC236}">
                <a16:creationId xmlns:a16="http://schemas.microsoft.com/office/drawing/2014/main" id="{7B8A529A-6816-1AAB-D463-4246823F85F2}"/>
              </a:ext>
            </a:extLst>
          </p:cNvPr>
          <p:cNvSpPr>
            <a:spLocks noGrp="1" noChangeArrowheads="1"/>
          </p:cNvSpPr>
          <p:nvPr>
            <p:ph type="title"/>
          </p:nvPr>
        </p:nvSpPr>
        <p:spPr/>
        <p:txBody>
          <a:bodyPr/>
          <a:lstStyle/>
          <a:p>
            <a:pPr eaLnBrk="1" hangingPunct="1"/>
            <a:r>
              <a:rPr lang="de-DE" altLang="de-DE" dirty="0"/>
              <a:t>Musik</a:t>
            </a:r>
          </a:p>
        </p:txBody>
      </p:sp>
      <p:sp>
        <p:nvSpPr>
          <p:cNvPr id="11270" name="Rectangle 6">
            <a:extLst>
              <a:ext uri="{FF2B5EF4-FFF2-40B4-BE49-F238E27FC236}">
                <a16:creationId xmlns:a16="http://schemas.microsoft.com/office/drawing/2014/main" id="{1DA6108E-ECAE-3900-F0CE-39A41E510A5B}"/>
              </a:ext>
            </a:extLst>
          </p:cNvPr>
          <p:cNvSpPr>
            <a:spLocks noGrp="1" noChangeArrowheads="1"/>
          </p:cNvSpPr>
          <p:nvPr>
            <p:ph type="body" idx="1"/>
          </p:nvPr>
        </p:nvSpPr>
        <p:spPr>
          <a:xfrm>
            <a:off x="1676400" y="1333500"/>
            <a:ext cx="7308850" cy="3732213"/>
          </a:xfrm>
        </p:spPr>
        <p:txBody>
          <a:bodyPr/>
          <a:lstStyle/>
          <a:p>
            <a:pPr marL="0" indent="0">
              <a:buNone/>
            </a:pPr>
            <a:r>
              <a:rPr lang="de-DE" sz="2600" dirty="0">
                <a:effectLst/>
                <a:cs typeface="Times New Roman" charset="0"/>
              </a:rPr>
              <a:t>Erwartungen</a:t>
            </a:r>
          </a:p>
          <a:p>
            <a:pPr>
              <a:buFont typeface="Arial" panose="020B0604020202020204" pitchFamily="34" charset="0"/>
              <a:buChar char="•"/>
            </a:pPr>
            <a:r>
              <a:rPr lang="de-DE" sz="2000" dirty="0">
                <a:effectLst/>
              </a:rPr>
              <a:t>Grundkenntnisse im Notenlesen und der Bildung und Bestimmung von Dreiklängen (bzw. die Bereitschaft, sich diese Grundkenntnisse zu erarbeiten) </a:t>
            </a:r>
            <a:endParaRPr lang="de-DE" sz="2000" dirty="0"/>
          </a:p>
          <a:p>
            <a:pPr>
              <a:buFont typeface="Arial" panose="020B0604020202020204" pitchFamily="34" charset="0"/>
              <a:buChar char="•"/>
            </a:pPr>
            <a:r>
              <a:rPr lang="de-DE" sz="2000" dirty="0">
                <a:effectLst/>
              </a:rPr>
              <a:t>Bereitschaft und Fähigkeit, sich kreativ an musikpraktischen Aufgaben zu beteiligen (Musik machen und erfinden) </a:t>
            </a:r>
            <a:endParaRPr lang="de-DE" sz="2000" dirty="0"/>
          </a:p>
          <a:p>
            <a:pPr>
              <a:buFont typeface="Arial" panose="020B0604020202020204" pitchFamily="34" charset="0"/>
              <a:buChar char="•"/>
            </a:pPr>
            <a:r>
              <a:rPr lang="de-DE" sz="2000" dirty="0">
                <a:effectLst/>
              </a:rPr>
              <a:t>Interesse, die Wirkung von Musik analytisch zu hinterfragen </a:t>
            </a:r>
            <a:endParaRPr lang="de-DE" sz="2000" dirty="0"/>
          </a:p>
          <a:p>
            <a:pPr>
              <a:buFont typeface="Arial" panose="020B0604020202020204" pitchFamily="34" charset="0"/>
              <a:buChar char="•"/>
            </a:pPr>
            <a:r>
              <a:rPr lang="de-DE" sz="2000" dirty="0">
                <a:effectLst/>
              </a:rPr>
              <a:t>Interesse an Konzertbesuchen </a:t>
            </a:r>
            <a:endParaRPr lang="de-DE" sz="2000" dirty="0"/>
          </a:p>
        </p:txBody>
      </p:sp>
      <p:pic>
        <p:nvPicPr>
          <p:cNvPr id="5" name="Picture 2">
            <a:extLst>
              <a:ext uri="{FF2B5EF4-FFF2-40B4-BE49-F238E27FC236}">
                <a16:creationId xmlns:a16="http://schemas.microsoft.com/office/drawing/2014/main" id="{068A0671-210C-7CC6-4CE5-EE5C05F74D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88034491"/>
      </p:ext>
    </p:extLst>
  </p:cSld>
  <p:clrMapOvr>
    <a:masterClrMapping/>
  </p:clrMapOvr>
  <p:transition spd="med">
    <p:cut/>
  </p:transition>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7F1B9D5C-2ADF-B9F0-972A-DCD21059EFBE}"/>
            </a:ext>
          </a:extLst>
        </p:cNvPr>
        <p:cNvGrpSpPr/>
        <p:nvPr/>
      </p:nvGrpSpPr>
      <p:grpSpPr>
        <a:xfrm>
          <a:off x="0" y="0"/>
          <a:ext cx="0" cy="0"/>
          <a:chOff x="0" y="0"/>
          <a:chExt cx="0" cy="0"/>
        </a:xfrm>
      </p:grpSpPr>
      <p:sp>
        <p:nvSpPr>
          <p:cNvPr id="11269" name="Rectangle 5">
            <a:extLst>
              <a:ext uri="{FF2B5EF4-FFF2-40B4-BE49-F238E27FC236}">
                <a16:creationId xmlns:a16="http://schemas.microsoft.com/office/drawing/2014/main" id="{5DF09815-060E-CB64-89AB-DADE9D7F2C73}"/>
              </a:ext>
            </a:extLst>
          </p:cNvPr>
          <p:cNvSpPr>
            <a:spLocks noGrp="1" noChangeArrowheads="1"/>
          </p:cNvSpPr>
          <p:nvPr>
            <p:ph type="title"/>
          </p:nvPr>
        </p:nvSpPr>
        <p:spPr/>
        <p:txBody>
          <a:bodyPr/>
          <a:lstStyle/>
          <a:p>
            <a:pPr eaLnBrk="1" hangingPunct="1"/>
            <a:r>
              <a:rPr lang="de-DE" altLang="de-DE" dirty="0"/>
              <a:t>Musik</a:t>
            </a:r>
          </a:p>
        </p:txBody>
      </p:sp>
      <p:sp>
        <p:nvSpPr>
          <p:cNvPr id="11270" name="Rectangle 6">
            <a:extLst>
              <a:ext uri="{FF2B5EF4-FFF2-40B4-BE49-F238E27FC236}">
                <a16:creationId xmlns:a16="http://schemas.microsoft.com/office/drawing/2014/main" id="{EFE8D28C-AEC5-283F-9750-7A7563308BA1}"/>
              </a:ext>
            </a:extLst>
          </p:cNvPr>
          <p:cNvSpPr>
            <a:spLocks noGrp="1" noChangeArrowheads="1"/>
          </p:cNvSpPr>
          <p:nvPr>
            <p:ph type="body" idx="1"/>
          </p:nvPr>
        </p:nvSpPr>
        <p:spPr>
          <a:xfrm>
            <a:off x="1676400" y="1333500"/>
            <a:ext cx="7308850" cy="3732213"/>
          </a:xfrm>
        </p:spPr>
        <p:txBody>
          <a:bodyPr/>
          <a:lstStyle/>
          <a:p>
            <a:pPr>
              <a:buNone/>
            </a:pPr>
            <a:r>
              <a:rPr lang="de-DE" sz="2000" dirty="0">
                <a:effectLst/>
              </a:rPr>
              <a:t>In der E-Phase werden die Grundkenntnisse wiederholt und weiterentwickelt, so dass auch Lernende mit wenigen Vorkenntnissen in der Oberstufe erfolgreich mitarbeiten können. Musiktheorie und Parameter der musikalischen Analyse werden durch praktische Anwendung erarbeitet und gefestigt.  </a:t>
            </a:r>
          </a:p>
          <a:p>
            <a:pPr>
              <a:buNone/>
            </a:pPr>
            <a:r>
              <a:rPr lang="de-DE" sz="2000" dirty="0">
                <a:effectLst/>
              </a:rPr>
              <a:t>In der Q-Phase gewinnt auch die Analyse verschiedener musikalischer Werke zunehmend an Bedeutung, trotzdem bleibt der praktische Anteil hoch.  </a:t>
            </a:r>
          </a:p>
        </p:txBody>
      </p:sp>
      <p:pic>
        <p:nvPicPr>
          <p:cNvPr id="5" name="Picture 2">
            <a:extLst>
              <a:ext uri="{FF2B5EF4-FFF2-40B4-BE49-F238E27FC236}">
                <a16:creationId xmlns:a16="http://schemas.microsoft.com/office/drawing/2014/main" id="{B9C961F8-A43E-11C7-8846-AEC32057A8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76029414"/>
      </p:ext>
    </p:extLst>
  </p:cSld>
  <p:clrMapOvr>
    <a:masterClrMapping/>
  </p:clrMapOvr>
  <p:transition spd="med">
    <p:cut/>
  </p:transition>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3" name="Rectangle 5"/>
          <p:cNvSpPr>
            <a:spLocks noGrp="1" noChangeArrowheads="1"/>
          </p:cNvSpPr>
          <p:nvPr>
            <p:ph type="title"/>
          </p:nvPr>
        </p:nvSpPr>
        <p:spPr/>
        <p:txBody>
          <a:bodyPr/>
          <a:lstStyle/>
          <a:p>
            <a:pPr eaLnBrk="1" hangingPunct="1"/>
            <a:r>
              <a:rPr lang="de-DE" altLang="de-DE"/>
              <a:t>Religionslehre</a:t>
            </a:r>
          </a:p>
        </p:txBody>
      </p:sp>
      <p:sp>
        <p:nvSpPr>
          <p:cNvPr id="12294" name="Rectangle 6"/>
          <p:cNvSpPr>
            <a:spLocks noGrp="1" noChangeArrowheads="1"/>
          </p:cNvSpPr>
          <p:nvPr>
            <p:ph type="body" idx="1"/>
          </p:nvPr>
        </p:nvSpPr>
        <p:spPr>
          <a:xfrm>
            <a:off x="1619250" y="1063625"/>
            <a:ext cx="7385050" cy="3859213"/>
          </a:xfrm>
        </p:spPr>
        <p:txBody>
          <a:bodyPr/>
          <a:lstStyle/>
          <a:p>
            <a:pPr eaLnBrk="1" hangingPunct="1">
              <a:lnSpc>
                <a:spcPct val="90000"/>
              </a:lnSpc>
              <a:buFont typeface="Wingdings" pitchFamily="2" charset="2"/>
              <a:buNone/>
            </a:pPr>
            <a:r>
              <a:rPr lang="de-DE" altLang="de-DE" sz="2800" dirty="0">
                <a:cs typeface="Times New Roman" charset="0"/>
              </a:rPr>
              <a:t>	Zur Wahl stehen:</a:t>
            </a:r>
          </a:p>
          <a:p>
            <a:pPr eaLnBrk="1" hangingPunct="1">
              <a:lnSpc>
                <a:spcPct val="90000"/>
              </a:lnSpc>
            </a:pPr>
            <a:r>
              <a:rPr lang="de-DE" altLang="de-DE" sz="2800" b="1" dirty="0">
                <a:cs typeface="Times New Roman" charset="0"/>
              </a:rPr>
              <a:t>Evangelische Religionslehre</a:t>
            </a:r>
            <a:r>
              <a:rPr lang="de-DE" altLang="de-DE" sz="2800" dirty="0">
                <a:cs typeface="Times New Roman" charset="0"/>
              </a:rPr>
              <a:t>,</a:t>
            </a:r>
          </a:p>
          <a:p>
            <a:pPr eaLnBrk="1" hangingPunct="1">
              <a:lnSpc>
                <a:spcPct val="90000"/>
              </a:lnSpc>
            </a:pPr>
            <a:r>
              <a:rPr lang="de-DE" altLang="de-DE" sz="2800" b="1" dirty="0">
                <a:cs typeface="Times New Roman" charset="0"/>
              </a:rPr>
              <a:t>Katholische Religionslehre</a:t>
            </a:r>
            <a:r>
              <a:rPr lang="de-DE" altLang="de-DE" sz="2800" dirty="0">
                <a:cs typeface="Times New Roman" charset="0"/>
              </a:rPr>
              <a:t>, </a:t>
            </a:r>
          </a:p>
          <a:p>
            <a:pPr eaLnBrk="1" hangingPunct="1">
              <a:lnSpc>
                <a:spcPct val="90000"/>
              </a:lnSpc>
            </a:pPr>
            <a:r>
              <a:rPr lang="de-DE" altLang="de-DE" sz="2800" b="1" dirty="0">
                <a:cs typeface="Times New Roman" charset="0"/>
              </a:rPr>
              <a:t>Ethik.</a:t>
            </a:r>
            <a:endParaRPr lang="de-DE" altLang="de-DE" sz="2800" dirty="0">
              <a:cs typeface="Times New Roman" charset="0"/>
            </a:endParaRPr>
          </a:p>
          <a:p>
            <a:pPr algn="just" eaLnBrk="1" hangingPunct="1">
              <a:lnSpc>
                <a:spcPct val="90000"/>
              </a:lnSpc>
              <a:buSzPct val="150000"/>
              <a:buFont typeface="Wingdings" pitchFamily="2" charset="2"/>
              <a:buChar char="G"/>
            </a:pPr>
            <a:r>
              <a:rPr lang="de-DE" altLang="de-DE" sz="2800" dirty="0">
                <a:cs typeface="Times New Roman" charset="0"/>
              </a:rPr>
              <a:t>Abitur-Prüfungsfach kann nur ein Fach sein, das in E1 </a:t>
            </a:r>
            <a:r>
              <a:rPr lang="de-DE" altLang="de-DE" sz="2800" b="1" u="sng" dirty="0">
                <a:cs typeface="Times New Roman" charset="0"/>
              </a:rPr>
              <a:t>und</a:t>
            </a:r>
            <a:r>
              <a:rPr lang="de-DE" altLang="de-DE" sz="2800" dirty="0">
                <a:cs typeface="Times New Roman" charset="0"/>
              </a:rPr>
              <a:t> E2 belegt wurde.</a:t>
            </a:r>
          </a:p>
          <a:p>
            <a:pPr algn="just" eaLnBrk="1" hangingPunct="1">
              <a:lnSpc>
                <a:spcPct val="90000"/>
              </a:lnSpc>
              <a:buSzPct val="150000"/>
              <a:buFont typeface="Wingdings" pitchFamily="2" charset="2"/>
              <a:buChar char="G"/>
            </a:pPr>
            <a:r>
              <a:rPr lang="de-DE" altLang="de-DE" dirty="0">
                <a:cs typeface="Times New Roman" charset="0"/>
              </a:rPr>
              <a:t>Evangelische und katholische Religionslehre gelten jeweils als eigenständiges Fach.</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7" name="Rectangle 5"/>
          <p:cNvSpPr>
            <a:spLocks noGrp="1" noChangeArrowheads="1"/>
          </p:cNvSpPr>
          <p:nvPr>
            <p:ph type="title"/>
          </p:nvPr>
        </p:nvSpPr>
        <p:spPr/>
        <p:txBody>
          <a:bodyPr/>
          <a:lstStyle/>
          <a:p>
            <a:pPr eaLnBrk="1" hangingPunct="1"/>
            <a:r>
              <a:rPr lang="de-DE" altLang="de-DE"/>
              <a:t>Wahlkurse</a:t>
            </a:r>
          </a:p>
        </p:txBody>
      </p:sp>
      <p:sp>
        <p:nvSpPr>
          <p:cNvPr id="13318" name="Rectangle 6"/>
          <p:cNvSpPr>
            <a:spLocks noGrp="1" noChangeArrowheads="1"/>
          </p:cNvSpPr>
          <p:nvPr>
            <p:ph type="body" idx="1"/>
          </p:nvPr>
        </p:nvSpPr>
        <p:spPr>
          <a:xfrm>
            <a:off x="1763688" y="769268"/>
            <a:ext cx="7156450" cy="3857625"/>
          </a:xfrm>
        </p:spPr>
        <p:txBody>
          <a:bodyPr/>
          <a:lstStyle/>
          <a:p>
            <a:pPr eaLnBrk="1" hangingPunct="1">
              <a:buFont typeface="Wingdings" pitchFamily="2" charset="2"/>
              <a:buNone/>
            </a:pPr>
            <a:r>
              <a:rPr lang="de-DE" altLang="de-DE" sz="2800" dirty="0">
                <a:cs typeface="Times New Roman" charset="0"/>
              </a:rPr>
              <a:t>Zusätzlich </a:t>
            </a:r>
            <a:r>
              <a:rPr lang="de-DE" altLang="de-DE" sz="2800" b="1" u="sng" dirty="0">
                <a:cs typeface="Times New Roman" charset="0"/>
              </a:rPr>
              <a:t>kann</a:t>
            </a:r>
            <a:r>
              <a:rPr lang="de-DE" altLang="de-DE" sz="2800" dirty="0">
                <a:cs typeface="Times New Roman" charset="0"/>
              </a:rPr>
              <a:t> gewählt werden:</a:t>
            </a:r>
          </a:p>
          <a:p>
            <a:pPr eaLnBrk="1" hangingPunct="1"/>
            <a:r>
              <a:rPr lang="de-DE" altLang="de-DE" sz="2800" b="1" dirty="0">
                <a:cs typeface="Times New Roman" charset="0"/>
              </a:rPr>
              <a:t>Informatik,</a:t>
            </a:r>
            <a:endParaRPr lang="de-DE" altLang="de-DE" sz="2800" dirty="0">
              <a:cs typeface="Times New Roman" charset="0"/>
            </a:endParaRPr>
          </a:p>
          <a:p>
            <a:pPr eaLnBrk="1" hangingPunct="1"/>
            <a:r>
              <a:rPr lang="de-DE" altLang="de-DE" sz="2800" b="1" dirty="0">
                <a:cs typeface="Times New Roman" charset="0"/>
              </a:rPr>
              <a:t>Geographie.</a:t>
            </a:r>
            <a:endParaRPr lang="de-DE" altLang="de-DE" sz="2800" dirty="0">
              <a:cs typeface="Times New Roman" charset="0"/>
            </a:endParaRPr>
          </a:p>
          <a:p>
            <a:pPr algn="just" eaLnBrk="1" hangingPunct="1">
              <a:buSzPct val="150000"/>
              <a:buFont typeface="Wingdings" pitchFamily="2" charset="2"/>
              <a:buChar char="G"/>
            </a:pPr>
            <a:r>
              <a:rPr lang="de-DE" altLang="de-DE" sz="2800" dirty="0">
                <a:cs typeface="Times New Roman" charset="0"/>
              </a:rPr>
              <a:t>Unterricht in diesen Fächern nachmittags</a:t>
            </a:r>
          </a:p>
          <a:p>
            <a:pPr algn="just" eaLnBrk="1" hangingPunct="1">
              <a:buSzPct val="150000"/>
              <a:buFont typeface="Wingdings" pitchFamily="2" charset="2"/>
              <a:buChar char="G"/>
            </a:pPr>
            <a:r>
              <a:rPr lang="de-DE" altLang="de-DE" sz="2800" dirty="0">
                <a:cs typeface="Times New Roman" charset="0"/>
              </a:rPr>
              <a:t>Informatik kann in Q1 und Q2 die zweite Fremdsprache oder zweite Naturwissenschaft ersetzen.</a:t>
            </a:r>
          </a:p>
          <a:p>
            <a:pPr algn="just" eaLnBrk="1" hangingPunct="1">
              <a:buSzPct val="150000"/>
              <a:buFont typeface="Wingdings" pitchFamily="2" charset="2"/>
              <a:buChar char="G"/>
            </a:pPr>
            <a:r>
              <a:rPr lang="de-DE" altLang="de-DE" sz="2800" dirty="0">
                <a:cs typeface="Times New Roman" charset="0"/>
              </a:rPr>
              <a:t>Geographie kann Prüfungsfach sein.</a:t>
            </a:r>
          </a:p>
          <a:p>
            <a:pPr algn="just" eaLnBrk="1" hangingPunct="1">
              <a:buSzPct val="150000"/>
              <a:buFont typeface="Wingdings" pitchFamily="2" charset="2"/>
              <a:buChar char="G"/>
            </a:pPr>
            <a:r>
              <a:rPr lang="de-DE" altLang="de-DE" sz="2800" dirty="0">
                <a:cs typeface="Times New Roman" charset="0"/>
              </a:rPr>
              <a:t>Zusätzliche Fächer sind nur positiv versetzungsrelevant</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1655763" y="120650"/>
            <a:ext cx="7488237" cy="889000"/>
          </a:xfrm>
        </p:spPr>
        <p:txBody>
          <a:bodyPr/>
          <a:lstStyle/>
          <a:p>
            <a:pPr algn="ctr" eaLnBrk="1" hangingPunct="1"/>
            <a:r>
              <a:rPr lang="de-DE" altLang="de-DE"/>
              <a:t>Zulassung zur Qualifikationsphase</a:t>
            </a:r>
          </a:p>
        </p:txBody>
      </p:sp>
      <p:sp>
        <p:nvSpPr>
          <p:cNvPr id="43011" name="Rectangle 3"/>
          <p:cNvSpPr>
            <a:spLocks noGrp="1" noChangeArrowheads="1"/>
          </p:cNvSpPr>
          <p:nvPr>
            <p:ph type="body" idx="1"/>
          </p:nvPr>
        </p:nvSpPr>
        <p:spPr>
          <a:xfrm>
            <a:off x="1828800" y="1333500"/>
            <a:ext cx="7156450" cy="3732213"/>
          </a:xfrm>
        </p:spPr>
        <p:txBody>
          <a:bodyPr/>
          <a:lstStyle/>
          <a:p>
            <a:pPr algn="just" eaLnBrk="1" hangingPunct="1"/>
            <a:r>
              <a:rPr lang="de-DE" altLang="de-DE" sz="2600" dirty="0"/>
              <a:t>Mindestens 5 Punkte in jedem verbindlichen Fach</a:t>
            </a:r>
          </a:p>
          <a:p>
            <a:pPr algn="just" eaLnBrk="1" hangingPunct="1"/>
            <a:r>
              <a:rPr lang="de-DE" altLang="de-DE" sz="2600" dirty="0"/>
              <a:t>Höchstens zwei Minderleistungen - höchstens ein „Hauptfach“ - können ausgeglichen werden:</a:t>
            </a:r>
          </a:p>
          <a:p>
            <a:pPr lvl="1" algn="just" eaLnBrk="1" hangingPunct="1"/>
            <a:r>
              <a:rPr lang="de-DE" altLang="de-DE" sz="2400" dirty="0"/>
              <a:t>durch je mindestens 10 Punkte in einem vergleichbaren Fach (also Hauptfach mit Hauptfach).</a:t>
            </a:r>
          </a:p>
          <a:p>
            <a:pPr lvl="1" algn="just" eaLnBrk="1" hangingPunct="1"/>
            <a:r>
              <a:rPr lang="de-DE" altLang="de-DE" sz="2400" dirty="0"/>
              <a:t>durch je zweimal mindestens 7 Punkte...</a:t>
            </a:r>
          </a:p>
          <a:p>
            <a:pPr algn="just" eaLnBrk="1" hangingPunct="1"/>
            <a:r>
              <a:rPr lang="de-DE" altLang="de-DE" sz="2600" dirty="0"/>
              <a:t>Kein verbindliches Fach darf mit 0 Punkten abgeschlossen werden.</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41" name="Rectangle 5"/>
          <p:cNvSpPr>
            <a:spLocks noGrp="1" noChangeArrowheads="1"/>
          </p:cNvSpPr>
          <p:nvPr>
            <p:ph type="title"/>
          </p:nvPr>
        </p:nvSpPr>
        <p:spPr>
          <a:xfrm>
            <a:off x="1752600" y="0"/>
            <a:ext cx="7232650" cy="887413"/>
          </a:xfrm>
        </p:spPr>
        <p:txBody>
          <a:bodyPr/>
          <a:lstStyle/>
          <a:p>
            <a:pPr eaLnBrk="1" hangingPunct="1"/>
            <a:r>
              <a:rPr lang="de-DE" altLang="de-DE" sz="3200">
                <a:cs typeface="Times New Roman" charset="0"/>
              </a:rPr>
              <a:t>Hinweise zur besonderen Beachtung I</a:t>
            </a:r>
            <a:endParaRPr lang="de-DE" altLang="de-DE" sz="3200"/>
          </a:p>
        </p:txBody>
      </p:sp>
      <p:sp>
        <p:nvSpPr>
          <p:cNvPr id="14342" name="Rectangle 6"/>
          <p:cNvSpPr>
            <a:spLocks noGrp="1" noChangeArrowheads="1"/>
          </p:cNvSpPr>
          <p:nvPr>
            <p:ph type="body" idx="1"/>
          </p:nvPr>
        </p:nvSpPr>
        <p:spPr>
          <a:xfrm>
            <a:off x="1522413" y="985838"/>
            <a:ext cx="7613650" cy="3794125"/>
          </a:xfrm>
        </p:spPr>
        <p:txBody>
          <a:bodyPr/>
          <a:lstStyle/>
          <a:p>
            <a:pPr algn="just" eaLnBrk="1" hangingPunct="1"/>
            <a:r>
              <a:rPr lang="de-DE" altLang="de-DE" sz="2600" dirty="0">
                <a:cs typeface="Times New Roman" charset="0"/>
              </a:rPr>
              <a:t>Informatik oder Geographie nur positiv versetzungswirksam.</a:t>
            </a:r>
            <a:r>
              <a:rPr lang="de-DE" altLang="de-DE" sz="2600" dirty="0"/>
              <a:t> </a:t>
            </a:r>
          </a:p>
          <a:p>
            <a:pPr algn="just" eaLnBrk="1" hangingPunct="1"/>
            <a:r>
              <a:rPr lang="de-DE" altLang="de-DE" sz="2600" dirty="0">
                <a:cs typeface="Times New Roman" charset="0"/>
              </a:rPr>
              <a:t>Informatik kann (noch) nicht als Prüfungsfach gewählt werden.</a:t>
            </a:r>
            <a:r>
              <a:rPr lang="de-DE" altLang="de-DE" sz="2600" dirty="0"/>
              <a:t> </a:t>
            </a:r>
          </a:p>
          <a:p>
            <a:pPr algn="just" eaLnBrk="1" hangingPunct="1"/>
            <a:r>
              <a:rPr lang="de-DE" altLang="de-DE" sz="2600" dirty="0">
                <a:cs typeface="Times New Roman" charset="0"/>
              </a:rPr>
              <a:t>Eine Um- oder Abwahl ist weder im Wahlpflichtbereich (musisches Fach und Religionslehre) noch im Wahlbereich vorgesehen.</a:t>
            </a:r>
          </a:p>
          <a:p>
            <a:pPr algn="just" eaLnBrk="1" hangingPunct="1"/>
            <a:r>
              <a:rPr lang="de-DE" altLang="de-DE" sz="2600" dirty="0">
                <a:cs typeface="Times New Roman" charset="0"/>
              </a:rPr>
              <a:t>Ausnahmen: begründete Anträge an die Schulleiterin</a:t>
            </a:r>
            <a:r>
              <a:rPr lang="de-DE" altLang="de-DE" sz="2600" dirty="0"/>
              <a:t> </a:t>
            </a:r>
          </a:p>
          <a:p>
            <a:pPr algn="just" eaLnBrk="1" hangingPunct="1"/>
            <a:r>
              <a:rPr lang="de-DE" altLang="de-DE" sz="2600" dirty="0"/>
              <a:t>LOK2 wird am Ende von E1 gewählt.</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1752600" y="0"/>
            <a:ext cx="7232650" cy="887413"/>
          </a:xfrm>
        </p:spPr>
        <p:txBody>
          <a:bodyPr/>
          <a:lstStyle/>
          <a:p>
            <a:pPr eaLnBrk="1" hangingPunct="1"/>
            <a:r>
              <a:rPr lang="de-DE" altLang="de-DE" sz="3200">
                <a:cs typeface="Times New Roman" charset="0"/>
              </a:rPr>
              <a:t>Hinweise zur besonderen Beachtung II</a:t>
            </a:r>
            <a:endParaRPr lang="de-DE" altLang="de-DE" sz="3200"/>
          </a:p>
        </p:txBody>
      </p:sp>
      <p:sp>
        <p:nvSpPr>
          <p:cNvPr id="32771" name="Rectangle 3"/>
          <p:cNvSpPr>
            <a:spLocks noGrp="1" noChangeArrowheads="1"/>
          </p:cNvSpPr>
          <p:nvPr>
            <p:ph type="body" idx="1"/>
          </p:nvPr>
        </p:nvSpPr>
        <p:spPr>
          <a:xfrm>
            <a:off x="1476375" y="1057275"/>
            <a:ext cx="7613650" cy="4064000"/>
          </a:xfrm>
        </p:spPr>
        <p:txBody>
          <a:bodyPr/>
          <a:lstStyle/>
          <a:p>
            <a:pPr algn="just" eaLnBrk="1" hangingPunct="1"/>
            <a:r>
              <a:rPr lang="de-DE" altLang="de-DE" sz="2800" dirty="0">
                <a:cs typeface="Times New Roman" charset="0"/>
              </a:rPr>
              <a:t>Ein LK muss FS oder M oder </a:t>
            </a:r>
            <a:r>
              <a:rPr lang="de-DE" altLang="de-DE" sz="2800" dirty="0" err="1">
                <a:cs typeface="Times New Roman" charset="0"/>
              </a:rPr>
              <a:t>NaWi</a:t>
            </a:r>
            <a:r>
              <a:rPr lang="de-DE" altLang="de-DE" sz="2800" dirty="0">
                <a:cs typeface="Times New Roman" charset="0"/>
              </a:rPr>
              <a:t> sein </a:t>
            </a:r>
          </a:p>
          <a:p>
            <a:pPr algn="just" eaLnBrk="1" hangingPunct="1"/>
            <a:r>
              <a:rPr lang="de-DE" altLang="de-DE" sz="2800" dirty="0">
                <a:cs typeface="Times New Roman" charset="0"/>
              </a:rPr>
              <a:t>LK oder Prüfungsfach setzt durchgängigen Unterricht von E1 bis Q4 voraus.</a:t>
            </a:r>
          </a:p>
          <a:p>
            <a:pPr algn="just" eaLnBrk="1" hangingPunct="1"/>
            <a:r>
              <a:rPr lang="de-DE" altLang="de-DE" sz="2800" dirty="0">
                <a:cs typeface="Times New Roman" charset="0"/>
              </a:rPr>
              <a:t>zus. Voraussetzung für LK: mind. 5 P. in E2.</a:t>
            </a:r>
          </a:p>
          <a:p>
            <a:pPr algn="just" eaLnBrk="1" hangingPunct="1"/>
            <a:r>
              <a:rPr lang="de-DE" altLang="de-DE" sz="2800" dirty="0">
                <a:cs typeface="Times New Roman" charset="0"/>
              </a:rPr>
              <a:t>Eine Einführung in das Kurssystem der Qualifikationsphase findet in E2 statt. </a:t>
            </a:r>
          </a:p>
          <a:p>
            <a:pPr algn="just" eaLnBrk="1" hangingPunct="1"/>
            <a:r>
              <a:rPr lang="de-DE" altLang="de-DE" sz="2800" dirty="0">
                <a:cs typeface="Times New Roman" charset="0"/>
              </a:rPr>
              <a:t>Mittagessen: online über RKS-Homepage bestellen.</a:t>
            </a:r>
          </a:p>
          <a:p>
            <a:pPr algn="just" eaLnBrk="1" hangingPunct="1"/>
            <a:r>
              <a:rPr lang="de-DE" altLang="de-DE" sz="2800" dirty="0">
                <a:cs typeface="Times New Roman" charset="0"/>
              </a:rPr>
              <a:t>Zuschüsse über Teilhabe und Bildung nutzen!</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9" name="Rectangle 5"/>
          <p:cNvSpPr>
            <a:spLocks noGrp="1" noChangeArrowheads="1"/>
          </p:cNvSpPr>
          <p:nvPr>
            <p:ph type="title"/>
          </p:nvPr>
        </p:nvSpPr>
        <p:spPr/>
        <p:txBody>
          <a:bodyPr/>
          <a:lstStyle/>
          <a:p>
            <a:pPr eaLnBrk="1" hangingPunct="1"/>
            <a:r>
              <a:rPr lang="de-DE" altLang="de-DE"/>
              <a:t>Themenübersicht</a:t>
            </a:r>
          </a:p>
        </p:txBody>
      </p:sp>
      <p:sp>
        <p:nvSpPr>
          <p:cNvPr id="6150" name="Rectangle 6"/>
          <p:cNvSpPr>
            <a:spLocks noGrp="1" noChangeArrowheads="1"/>
          </p:cNvSpPr>
          <p:nvPr>
            <p:ph type="body" idx="1"/>
          </p:nvPr>
        </p:nvSpPr>
        <p:spPr>
          <a:xfrm>
            <a:off x="2051050" y="992188"/>
            <a:ext cx="6775450" cy="4457700"/>
          </a:xfrm>
        </p:spPr>
        <p:txBody>
          <a:bodyPr/>
          <a:lstStyle/>
          <a:p>
            <a:r>
              <a:rPr lang="de-DE" altLang="de-DE"/>
              <a:t>Ziel der gymnasialen Oberstufe </a:t>
            </a:r>
          </a:p>
          <a:p>
            <a:r>
              <a:rPr lang="de-DE" altLang="de-DE"/>
              <a:t>Gliederung der GO</a:t>
            </a:r>
          </a:p>
          <a:p>
            <a:r>
              <a:rPr lang="de-DE" altLang="de-DE">
                <a:cs typeface="Times New Roman" charset="0"/>
              </a:rPr>
              <a:t>Verbindlicher Unterricht (Einführungsphase)</a:t>
            </a:r>
          </a:p>
          <a:p>
            <a:r>
              <a:rPr lang="de-DE" altLang="de-DE">
                <a:cs typeface="Times New Roman" charset="0"/>
              </a:rPr>
              <a:t>Leistungsorientierungskurse</a:t>
            </a:r>
          </a:p>
          <a:p>
            <a:r>
              <a:rPr lang="de-DE" altLang="de-DE"/>
              <a:t>Fremdsprachen</a:t>
            </a:r>
          </a:p>
          <a:p>
            <a:r>
              <a:rPr lang="de-DE" altLang="de-DE"/>
              <a:t>Das musische Fach</a:t>
            </a:r>
          </a:p>
          <a:p>
            <a:r>
              <a:rPr lang="de-DE" altLang="de-DE"/>
              <a:t>Religionslehre</a:t>
            </a:r>
          </a:p>
          <a:p>
            <a:r>
              <a:rPr lang="de-DE" altLang="de-DE"/>
              <a:t>Wahlkurse</a:t>
            </a:r>
          </a:p>
          <a:p>
            <a:r>
              <a:rPr lang="de-DE" altLang="de-DE"/>
              <a:t>Zulassung zur Qualifikationsphase</a:t>
            </a:r>
          </a:p>
          <a:p>
            <a:r>
              <a:rPr lang="de-DE" altLang="de-DE">
                <a:cs typeface="Times New Roman" charset="0"/>
              </a:rPr>
              <a:t>Hinweise zur besonderen Beachtung I + II</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1752600" y="0"/>
            <a:ext cx="7232650" cy="887413"/>
          </a:xfrm>
        </p:spPr>
        <p:txBody>
          <a:bodyPr/>
          <a:lstStyle/>
          <a:p>
            <a:pPr eaLnBrk="1" hangingPunct="1"/>
            <a:r>
              <a:rPr lang="de-DE" altLang="de-DE">
                <a:cs typeface="Times New Roman" charset="0"/>
              </a:rPr>
              <a:t>Informationen im Netz</a:t>
            </a:r>
            <a:endParaRPr lang="de-DE" altLang="de-DE"/>
          </a:p>
        </p:txBody>
      </p:sp>
      <p:sp>
        <p:nvSpPr>
          <p:cNvPr id="47107" name="Rectangle 3">
            <a:extLst>
              <a:ext uri="{FF2B5EF4-FFF2-40B4-BE49-F238E27FC236}">
                <a16:creationId xmlns:a16="http://schemas.microsoft.com/office/drawing/2014/main" id="{91B9DB60-8922-4C86-9B22-4B5EFA47D2E2}"/>
              </a:ext>
            </a:extLst>
          </p:cNvPr>
          <p:cNvSpPr>
            <a:spLocks noGrp="1" noChangeArrowheads="1"/>
          </p:cNvSpPr>
          <p:nvPr>
            <p:ph type="body" idx="1"/>
          </p:nvPr>
        </p:nvSpPr>
        <p:spPr>
          <a:xfrm>
            <a:off x="1619250" y="985838"/>
            <a:ext cx="7613650" cy="4254500"/>
          </a:xfrm>
        </p:spPr>
        <p:txBody>
          <a:bodyPr/>
          <a:lstStyle/>
          <a:p>
            <a:pPr eaLnBrk="1" hangingPunct="1">
              <a:buFont typeface="Wingdings" pitchFamily="2" charset="2"/>
              <a:buNone/>
              <a:defRPr/>
            </a:pPr>
            <a:r>
              <a:rPr lang="de-DE" sz="2600" dirty="0">
                <a:cs typeface="Times New Roman" charset="0"/>
              </a:rPr>
              <a:t>RKS-Homepage:</a:t>
            </a:r>
          </a:p>
          <a:p>
            <a:pPr eaLnBrk="1" hangingPunct="1">
              <a:defRPr/>
            </a:pPr>
            <a:r>
              <a:rPr lang="de-DE" sz="2600" dirty="0">
                <a:cs typeface="Times New Roman" charset="0"/>
                <a:hlinkClick r:id="rId3"/>
              </a:rPr>
              <a:t>http://www.rudolf-koch-schule.de</a:t>
            </a:r>
            <a:endParaRPr lang="de-DE" sz="2600" dirty="0">
              <a:cs typeface="Times New Roman" charset="0"/>
            </a:endParaRPr>
          </a:p>
          <a:p>
            <a:pPr eaLnBrk="1" hangingPunct="1">
              <a:buFont typeface="Wingdings" pitchFamily="2" charset="2"/>
              <a:buNone/>
              <a:defRPr/>
            </a:pPr>
            <a:r>
              <a:rPr lang="de-DE" sz="2600" dirty="0">
                <a:cs typeface="Times New Roman" charset="0"/>
              </a:rPr>
              <a:t>Diese Präsentation und weitere Informationen:</a:t>
            </a:r>
          </a:p>
          <a:p>
            <a:pPr eaLnBrk="1" hangingPunct="1">
              <a:defRPr/>
            </a:pPr>
            <a:r>
              <a:rPr lang="de-DE" sz="2600" dirty="0">
                <a:cs typeface="Times New Roman" charset="0"/>
                <a:hlinkClick r:id="rId4"/>
              </a:rPr>
              <a:t>http://www.rks.schulen-offenbach.de/~bhofmann_rks/index.htm</a:t>
            </a:r>
            <a:endParaRPr lang="de-DE" sz="2600" dirty="0">
              <a:cs typeface="Times New Roman" charset="0"/>
            </a:endParaRPr>
          </a:p>
          <a:p>
            <a:pPr eaLnBrk="1" hangingPunct="1">
              <a:buFont typeface="Wingdings" pitchFamily="2" charset="2"/>
              <a:buNone/>
              <a:defRPr/>
            </a:pPr>
            <a:r>
              <a:rPr lang="de-DE" sz="2600" dirty="0">
                <a:cs typeface="Times New Roman" charset="0"/>
              </a:rPr>
              <a:t>Lehrpläne und rechtliche Grundlagen:</a:t>
            </a:r>
          </a:p>
          <a:p>
            <a:pPr eaLnBrk="1" hangingPunct="1">
              <a:defRPr/>
            </a:pPr>
            <a:r>
              <a:rPr lang="de-DE" sz="2600" dirty="0">
                <a:cs typeface="Times New Roman" charset="0"/>
                <a:hlinkClick r:id="rId5"/>
              </a:rPr>
              <a:t>http://www.kultusministerium.hessen.de/</a:t>
            </a:r>
            <a:endParaRPr lang="de-DE" sz="2600" dirty="0">
              <a:cs typeface="Times New Roman" charset="0"/>
            </a:endParaRPr>
          </a:p>
          <a:p>
            <a:pPr eaLnBrk="1" hangingPunct="1">
              <a:buFont typeface="Wingdings" pitchFamily="2" charset="2"/>
              <a:buNone/>
              <a:defRPr/>
            </a:pPr>
            <a:r>
              <a:rPr lang="de-DE" sz="2600" b="1" dirty="0">
                <a:solidFill>
                  <a:srgbClr val="FF0000"/>
                </a:solidFill>
                <a:effectLst>
                  <a:outerShdw blurRad="38100" dist="38100" dir="2700000" algn="tl">
                    <a:srgbClr val="000000"/>
                  </a:outerShdw>
                </a:effectLst>
                <a:cs typeface="Times New Roman" charset="0"/>
              </a:rPr>
              <a:t>Nicht vergessen: </a:t>
            </a:r>
            <a:br>
              <a:rPr lang="de-DE" sz="2600" b="1" dirty="0">
                <a:solidFill>
                  <a:srgbClr val="FF0000"/>
                </a:solidFill>
                <a:effectLst>
                  <a:outerShdw blurRad="38100" dist="38100" dir="2700000" algn="tl">
                    <a:srgbClr val="000000"/>
                  </a:outerShdw>
                </a:effectLst>
                <a:cs typeface="Times New Roman" charset="0"/>
              </a:rPr>
            </a:br>
            <a:r>
              <a:rPr lang="de-DE" sz="2600" b="1" dirty="0">
                <a:solidFill>
                  <a:srgbClr val="FF0000"/>
                </a:solidFill>
                <a:effectLst>
                  <a:outerShdw blurRad="38100" dist="38100" dir="2700000" algn="tl">
                    <a:srgbClr val="000000"/>
                  </a:outerShdw>
                </a:effectLst>
                <a:cs typeface="Times New Roman" charset="0"/>
              </a:rPr>
              <a:t>Abgabe der Wahl via Schulportal spätestens am </a:t>
            </a:r>
            <a:r>
              <a:rPr lang="de-DE" sz="2600" b="1" dirty="0">
                <a:solidFill>
                  <a:srgbClr val="FF0000"/>
                </a:solidFill>
                <a:effectLst>
                  <a:outerShdw blurRad="38100" dist="38100" dir="2700000" algn="tl">
                    <a:srgbClr val="000000"/>
                  </a:outerShdw>
                </a:effectLst>
                <a:latin typeface="Arial" charset="0"/>
                <a:cs typeface="Times New Roman" charset="0"/>
              </a:rPr>
              <a:t>05.05.2025</a:t>
            </a:r>
          </a:p>
        </p:txBody>
      </p:sp>
      <p:pic>
        <p:nvPicPr>
          <p:cNvPr id="5"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3" name="Rectangle 5"/>
          <p:cNvSpPr>
            <a:spLocks noGrp="1" noChangeArrowheads="1"/>
          </p:cNvSpPr>
          <p:nvPr>
            <p:ph type="title"/>
          </p:nvPr>
        </p:nvSpPr>
        <p:spPr/>
        <p:txBody>
          <a:bodyPr/>
          <a:lstStyle/>
          <a:p>
            <a:pPr eaLnBrk="1" hangingPunct="1"/>
            <a:r>
              <a:rPr lang="de-DE" altLang="de-DE"/>
              <a:t>Ziel der gymnasialen Oberstufe</a:t>
            </a:r>
          </a:p>
        </p:txBody>
      </p:sp>
      <p:sp>
        <p:nvSpPr>
          <p:cNvPr id="7174" name="Rectangle 6"/>
          <p:cNvSpPr>
            <a:spLocks noGrp="1" noChangeArrowheads="1"/>
          </p:cNvSpPr>
          <p:nvPr>
            <p:ph type="body" idx="1"/>
          </p:nvPr>
        </p:nvSpPr>
        <p:spPr>
          <a:xfrm>
            <a:off x="1692275" y="1135063"/>
            <a:ext cx="7343775" cy="3960812"/>
          </a:xfrm>
        </p:spPr>
        <p:txBody>
          <a:bodyPr/>
          <a:lstStyle/>
          <a:p>
            <a:pPr eaLnBrk="1" hangingPunct="1">
              <a:lnSpc>
                <a:spcPct val="90000"/>
              </a:lnSpc>
            </a:pPr>
            <a:r>
              <a:rPr lang="de-DE" altLang="de-DE" sz="2600" dirty="0"/>
              <a:t>Allgemeine Hochschulreife (Abitur)</a:t>
            </a:r>
          </a:p>
          <a:p>
            <a:pPr lvl="1" algn="just" eaLnBrk="1" hangingPunct="1">
              <a:lnSpc>
                <a:spcPct val="90000"/>
              </a:lnSpc>
            </a:pPr>
            <a:r>
              <a:rPr lang="de-DE" altLang="de-DE" sz="2200" dirty="0"/>
              <a:t>Studierfähigkeit</a:t>
            </a:r>
          </a:p>
          <a:p>
            <a:pPr lvl="1" algn="just" eaLnBrk="1" hangingPunct="1">
              <a:lnSpc>
                <a:spcPct val="90000"/>
              </a:lnSpc>
            </a:pPr>
            <a:r>
              <a:rPr lang="de-DE" altLang="de-DE" sz="2200" dirty="0"/>
              <a:t>Kenntnisse und Fähigkeiten für eine qualifizierte Berufsausbildung</a:t>
            </a:r>
          </a:p>
          <a:p>
            <a:pPr lvl="1" algn="just" eaLnBrk="1" hangingPunct="1">
              <a:lnSpc>
                <a:spcPct val="90000"/>
              </a:lnSpc>
            </a:pPr>
            <a:endParaRPr lang="de-DE" altLang="de-DE" sz="2200" dirty="0"/>
          </a:p>
          <a:p>
            <a:pPr algn="just" eaLnBrk="1" hangingPunct="1">
              <a:lnSpc>
                <a:spcPct val="90000"/>
              </a:lnSpc>
            </a:pPr>
            <a:r>
              <a:rPr lang="de-DE" altLang="de-DE" sz="2600" dirty="0"/>
              <a:t>Allgemeine Fachhochschulreife (schulischer Teil)</a:t>
            </a:r>
          </a:p>
          <a:p>
            <a:pPr lvl="1" algn="just" eaLnBrk="1" hangingPunct="1">
              <a:lnSpc>
                <a:spcPct val="90000"/>
              </a:lnSpc>
            </a:pPr>
            <a:r>
              <a:rPr lang="de-DE" altLang="de-DE" sz="2200" dirty="0"/>
              <a:t>In der Regel nach Q2 ohne Prüfung.</a:t>
            </a:r>
          </a:p>
          <a:p>
            <a:pPr lvl="1" algn="just" eaLnBrk="1" hangingPunct="1">
              <a:lnSpc>
                <a:spcPct val="90000"/>
              </a:lnSpc>
            </a:pPr>
            <a:r>
              <a:rPr lang="de-DE" altLang="de-DE" sz="2200" dirty="0"/>
              <a:t>Anschließendes einjähriges Praktikum oder Berufsausbildung berechtigt zum Studium an einer Fachhochschule.</a:t>
            </a:r>
          </a:p>
          <a:p>
            <a:pPr eaLnBrk="1" hangingPunct="1">
              <a:lnSpc>
                <a:spcPct val="90000"/>
              </a:lnSpc>
              <a:buFont typeface="Wingdings" pitchFamily="2" charset="2"/>
              <a:buNone/>
            </a:pPr>
            <a:endParaRPr lang="de-DE" altLang="de-DE" sz="2600" dirty="0"/>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7" name="Rectangle 5"/>
          <p:cNvSpPr>
            <a:spLocks noGrp="1" noChangeArrowheads="1"/>
          </p:cNvSpPr>
          <p:nvPr>
            <p:ph type="title"/>
          </p:nvPr>
        </p:nvSpPr>
        <p:spPr/>
        <p:txBody>
          <a:bodyPr/>
          <a:lstStyle/>
          <a:p>
            <a:pPr eaLnBrk="1" hangingPunct="1"/>
            <a:r>
              <a:rPr lang="de-DE" altLang="de-DE"/>
              <a:t>Gliederung der GO</a:t>
            </a:r>
          </a:p>
        </p:txBody>
      </p:sp>
      <p:sp>
        <p:nvSpPr>
          <p:cNvPr id="8198" name="Rectangle 6"/>
          <p:cNvSpPr>
            <a:spLocks noGrp="1" noChangeArrowheads="1"/>
          </p:cNvSpPr>
          <p:nvPr>
            <p:ph type="body" idx="1"/>
          </p:nvPr>
        </p:nvSpPr>
        <p:spPr>
          <a:xfrm>
            <a:off x="1447800" y="1206500"/>
            <a:ext cx="7537450" cy="3859213"/>
          </a:xfrm>
        </p:spPr>
        <p:txBody>
          <a:bodyPr/>
          <a:lstStyle/>
          <a:p>
            <a:pPr eaLnBrk="1" hangingPunct="1"/>
            <a:r>
              <a:rPr lang="de-DE" altLang="de-DE" sz="2800" dirty="0"/>
              <a:t>Einführungsphase (E1 + E2):</a:t>
            </a:r>
          </a:p>
          <a:p>
            <a:pPr lvl="1" algn="just" eaLnBrk="1" hangingPunct="1"/>
            <a:r>
              <a:rPr lang="de-DE" altLang="de-DE" sz="2200" dirty="0"/>
              <a:t>Unterricht im Klassenverband ( </a:t>
            </a:r>
            <a:r>
              <a:rPr lang="de-DE" altLang="de-DE" sz="2200" dirty="0">
                <a:sym typeface="Wingdings" panose="05000000000000000000" pitchFamily="2" charset="2"/>
              </a:rPr>
              <a:t> </a:t>
            </a:r>
            <a:r>
              <a:rPr lang="de-DE" altLang="de-DE" sz="2200" dirty="0"/>
              <a:t>Schwerpunktfach)</a:t>
            </a:r>
          </a:p>
          <a:p>
            <a:pPr lvl="1" algn="just" eaLnBrk="1" hangingPunct="1"/>
            <a:r>
              <a:rPr lang="de-DE" altLang="de-DE" sz="2200" dirty="0"/>
              <a:t>Leistungen in E2 entscheiden über die Zulassung zur...</a:t>
            </a:r>
          </a:p>
          <a:p>
            <a:pPr algn="just" eaLnBrk="1" hangingPunct="1"/>
            <a:r>
              <a:rPr lang="de-DE" altLang="de-DE" sz="2800" dirty="0"/>
              <a:t>Qualifikationsphase (Q1 bis Q4):</a:t>
            </a:r>
          </a:p>
          <a:p>
            <a:pPr lvl="1" algn="just" eaLnBrk="1" hangingPunct="1"/>
            <a:r>
              <a:rPr lang="de-DE" altLang="de-DE" sz="2200" dirty="0"/>
              <a:t>Unterricht in Grund- und Leistungskursen (GK + LK)</a:t>
            </a:r>
          </a:p>
          <a:p>
            <a:pPr lvl="1" algn="just" eaLnBrk="1" hangingPunct="1"/>
            <a:r>
              <a:rPr lang="de-DE" altLang="de-DE" sz="2200" dirty="0"/>
              <a:t>schriftliche Abiturprüfung in den zwei LKs + einem GK,</a:t>
            </a:r>
            <a:br>
              <a:rPr lang="de-DE" altLang="de-DE" sz="2200" dirty="0"/>
            </a:br>
            <a:r>
              <a:rPr lang="de-DE" altLang="de-DE" sz="2200" dirty="0"/>
              <a:t>Präsentation oder mündliche Prüfung (Grundkurs),  </a:t>
            </a:r>
            <a:br>
              <a:rPr lang="de-DE" altLang="de-DE" sz="2200" dirty="0"/>
            </a:br>
            <a:r>
              <a:rPr lang="de-DE" altLang="de-DE" sz="2200" dirty="0"/>
              <a:t>und mündliche Prüfung in einem weiteren Grundkurs.</a:t>
            </a:r>
          </a:p>
          <a:p>
            <a:pPr lvl="1" algn="just" eaLnBrk="1" hangingPunct="1"/>
            <a:r>
              <a:rPr lang="de-DE" altLang="de-DE" sz="2200" dirty="0"/>
              <a:t>Die Abiturnote ergibt sich aus den Leistungen in der Qualifikationsphase.</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21" name="Rectangle 5"/>
          <p:cNvSpPr>
            <a:spLocks noGrp="1" noChangeArrowheads="1"/>
          </p:cNvSpPr>
          <p:nvPr>
            <p:ph type="title"/>
          </p:nvPr>
        </p:nvSpPr>
        <p:spPr>
          <a:xfrm>
            <a:off x="2514600" y="190500"/>
            <a:ext cx="5105400" cy="887413"/>
          </a:xfrm>
        </p:spPr>
        <p:txBody>
          <a:bodyPr/>
          <a:lstStyle/>
          <a:p>
            <a:pPr algn="ctr" eaLnBrk="1" hangingPunct="1"/>
            <a:r>
              <a:rPr lang="de-DE" altLang="de-DE">
                <a:cs typeface="Times New Roman" charset="0"/>
              </a:rPr>
              <a:t>Verbindlicher Unterricht (Einführungsphase)</a:t>
            </a:r>
            <a:endParaRPr lang="de-DE" altLang="de-DE"/>
          </a:p>
        </p:txBody>
      </p:sp>
      <p:sp>
        <p:nvSpPr>
          <p:cNvPr id="9222" name="Rectangle 6"/>
          <p:cNvSpPr>
            <a:spLocks noGrp="1" noChangeArrowheads="1"/>
          </p:cNvSpPr>
          <p:nvPr>
            <p:ph type="body" idx="1"/>
          </p:nvPr>
        </p:nvSpPr>
        <p:spPr>
          <a:xfrm>
            <a:off x="2514600" y="1143000"/>
            <a:ext cx="5105400" cy="3922713"/>
          </a:xfrm>
        </p:spPr>
        <p:txBody>
          <a:bodyPr/>
          <a:lstStyle/>
          <a:p>
            <a:pPr eaLnBrk="1" hangingPunct="1"/>
            <a:r>
              <a:rPr lang="de-DE" altLang="de-DE" sz="2000" dirty="0">
                <a:cs typeface="Times New Roman" charset="0"/>
              </a:rPr>
              <a:t>Aufgabenfeld I:</a:t>
            </a:r>
          </a:p>
          <a:p>
            <a:pPr lvl="1" eaLnBrk="1" hangingPunct="1"/>
            <a:r>
              <a:rPr lang="de-DE" altLang="de-DE" sz="1800" dirty="0">
                <a:cs typeface="Times New Roman" charset="0"/>
              </a:rPr>
              <a:t>Deutsch, </a:t>
            </a:r>
          </a:p>
          <a:p>
            <a:pPr lvl="1" eaLnBrk="1" hangingPunct="1"/>
            <a:r>
              <a:rPr lang="de-DE" altLang="de-DE" sz="1800" dirty="0">
                <a:cs typeface="Times New Roman" charset="0"/>
              </a:rPr>
              <a:t>Englisch und Französisch, </a:t>
            </a:r>
          </a:p>
          <a:p>
            <a:pPr lvl="1" eaLnBrk="1" hangingPunct="1"/>
            <a:r>
              <a:rPr lang="de-DE" altLang="de-DE" sz="1800" dirty="0">
                <a:cs typeface="Times New Roman" charset="0"/>
              </a:rPr>
              <a:t>ein musisches Fach, </a:t>
            </a:r>
          </a:p>
          <a:p>
            <a:pPr eaLnBrk="1" hangingPunct="1"/>
            <a:r>
              <a:rPr lang="de-DE" altLang="de-DE" sz="2000" dirty="0">
                <a:cs typeface="Times New Roman" charset="0"/>
              </a:rPr>
              <a:t>Aufgabenfeld II: </a:t>
            </a:r>
          </a:p>
          <a:p>
            <a:pPr lvl="1" eaLnBrk="1" hangingPunct="1"/>
            <a:r>
              <a:rPr lang="de-DE" altLang="de-DE" sz="1800" dirty="0">
                <a:cs typeface="Times New Roman" charset="0"/>
              </a:rPr>
              <a:t>Politik und Wirtschaft, </a:t>
            </a:r>
          </a:p>
          <a:p>
            <a:pPr lvl="1" eaLnBrk="1" hangingPunct="1"/>
            <a:r>
              <a:rPr lang="de-DE" altLang="de-DE" sz="1800" dirty="0">
                <a:cs typeface="Times New Roman" charset="0"/>
              </a:rPr>
              <a:t>Geschichte, </a:t>
            </a:r>
          </a:p>
          <a:p>
            <a:pPr lvl="1" eaLnBrk="1" hangingPunct="1"/>
            <a:r>
              <a:rPr lang="de-DE" altLang="de-DE" sz="1800" dirty="0">
                <a:cs typeface="Times New Roman" charset="0"/>
              </a:rPr>
              <a:t>Religionslehre </a:t>
            </a:r>
            <a:r>
              <a:rPr lang="de-DE" altLang="de-DE" sz="1800" b="1" dirty="0">
                <a:cs typeface="Times New Roman" charset="0"/>
              </a:rPr>
              <a:t>oder</a:t>
            </a:r>
            <a:r>
              <a:rPr lang="de-DE" altLang="de-DE" sz="1800" dirty="0">
                <a:cs typeface="Times New Roman" charset="0"/>
              </a:rPr>
              <a:t> Ethik, </a:t>
            </a:r>
          </a:p>
          <a:p>
            <a:pPr eaLnBrk="1" hangingPunct="1"/>
            <a:r>
              <a:rPr lang="de-DE" altLang="de-DE" sz="2000" dirty="0">
                <a:cs typeface="Times New Roman" charset="0"/>
              </a:rPr>
              <a:t>Aufgabenfeld III: </a:t>
            </a:r>
          </a:p>
          <a:p>
            <a:pPr lvl="1" eaLnBrk="1" hangingPunct="1"/>
            <a:r>
              <a:rPr lang="de-DE" altLang="de-DE" sz="1800" dirty="0">
                <a:cs typeface="Times New Roman" charset="0"/>
              </a:rPr>
              <a:t>Mathematik, </a:t>
            </a:r>
          </a:p>
          <a:p>
            <a:pPr lvl="1" eaLnBrk="1" hangingPunct="1"/>
            <a:r>
              <a:rPr lang="de-DE" altLang="de-DE" sz="1800" dirty="0">
                <a:cs typeface="Times New Roman" charset="0"/>
              </a:rPr>
              <a:t>Physik, Chemie, Biologie, </a:t>
            </a:r>
          </a:p>
          <a:p>
            <a:pPr eaLnBrk="1" hangingPunct="1"/>
            <a:r>
              <a:rPr lang="de-DE" altLang="de-DE" sz="2000" dirty="0">
                <a:cs typeface="Times New Roman" charset="0"/>
              </a:rPr>
              <a:t>Sport.</a:t>
            </a:r>
            <a:r>
              <a:rPr lang="de-DE" altLang="de-DE" sz="2000" dirty="0"/>
              <a:t> </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de-DE" altLang="de-DE">
                <a:cs typeface="Times New Roman" charset="0"/>
              </a:rPr>
              <a:t>Leistungsorientierungskurse</a:t>
            </a:r>
            <a:endParaRPr lang="de-DE" altLang="de-DE"/>
          </a:p>
        </p:txBody>
      </p:sp>
      <p:sp>
        <p:nvSpPr>
          <p:cNvPr id="34819" name="Rectangle 3"/>
          <p:cNvSpPr>
            <a:spLocks noGrp="1" noChangeArrowheads="1"/>
          </p:cNvSpPr>
          <p:nvPr>
            <p:ph type="body" idx="1"/>
          </p:nvPr>
        </p:nvSpPr>
        <p:spPr>
          <a:xfrm>
            <a:off x="1905000" y="1079500"/>
            <a:ext cx="7239000" cy="4191000"/>
          </a:xfrm>
        </p:spPr>
        <p:txBody>
          <a:bodyPr/>
          <a:lstStyle/>
          <a:p>
            <a:pPr marL="385763" indent="-385763" eaLnBrk="1" hangingPunct="1">
              <a:buFont typeface="Wingdings" pitchFamily="2" charset="2"/>
              <a:buNone/>
            </a:pPr>
            <a:r>
              <a:rPr lang="de-DE" altLang="de-DE" sz="2200" dirty="0"/>
              <a:t>Vorbereitung auf LKs </a:t>
            </a:r>
            <a:r>
              <a:rPr lang="de-DE" altLang="de-DE" sz="2200" dirty="0">
                <a:sym typeface="Wingdings" panose="05000000000000000000" pitchFamily="2" charset="2"/>
              </a:rPr>
              <a:t></a:t>
            </a:r>
            <a:r>
              <a:rPr lang="de-DE" altLang="de-DE" sz="2200" dirty="0"/>
              <a:t> Klassenbildung nach </a:t>
            </a:r>
            <a:r>
              <a:rPr lang="de-DE" altLang="de-DE" sz="2200" b="1" dirty="0">
                <a:hlinkClick r:id="rId3" action="ppaction://hlinkfile"/>
              </a:rPr>
              <a:t>Schwerpunktfächern</a:t>
            </a:r>
            <a:r>
              <a:rPr lang="de-DE" altLang="de-DE" sz="2200" dirty="0">
                <a:hlinkClick r:id="rId3" action="ppaction://hlinkfile"/>
              </a:rPr>
              <a:t> </a:t>
            </a:r>
            <a:r>
              <a:rPr lang="de-DE" altLang="de-DE" sz="2200" dirty="0"/>
              <a:t>(Lok1):</a:t>
            </a:r>
          </a:p>
          <a:p>
            <a:pPr marL="385763" indent="-385763" eaLnBrk="1" hangingPunct="1"/>
            <a:r>
              <a:rPr lang="de-DE" altLang="de-DE" sz="2200" dirty="0"/>
              <a:t>Kunst</a:t>
            </a:r>
          </a:p>
          <a:p>
            <a:pPr marL="385763" indent="-385763" eaLnBrk="1" hangingPunct="1"/>
            <a:r>
              <a:rPr lang="de-DE" altLang="de-DE" sz="2200" dirty="0"/>
              <a:t>Englisch</a:t>
            </a:r>
          </a:p>
          <a:p>
            <a:pPr marL="385763" indent="-385763" eaLnBrk="1" hangingPunct="1"/>
            <a:r>
              <a:rPr lang="de-DE" altLang="de-DE" sz="2200" dirty="0"/>
              <a:t>Politik und Wirtschaft</a:t>
            </a:r>
          </a:p>
          <a:p>
            <a:pPr marL="385763" indent="-385763" eaLnBrk="1" hangingPunct="1"/>
            <a:r>
              <a:rPr lang="de-DE" altLang="de-DE" sz="2200" dirty="0"/>
              <a:t>Geschichte</a:t>
            </a:r>
          </a:p>
          <a:p>
            <a:pPr marL="385763" indent="-385763" eaLnBrk="1" hangingPunct="1"/>
            <a:r>
              <a:rPr lang="de-DE" altLang="de-DE" sz="2200" dirty="0"/>
              <a:t>Mathematik</a:t>
            </a:r>
          </a:p>
          <a:p>
            <a:pPr marL="385763" indent="-385763" eaLnBrk="1" hangingPunct="1"/>
            <a:r>
              <a:rPr lang="de-DE" altLang="de-DE" sz="2200" dirty="0"/>
              <a:t>Biologie</a:t>
            </a:r>
          </a:p>
          <a:p>
            <a:pPr marL="385763" indent="-385763" eaLnBrk="1" hangingPunct="1">
              <a:buFont typeface="Wingdings" pitchFamily="2" charset="2"/>
              <a:buNone/>
            </a:pPr>
            <a:r>
              <a:rPr lang="de-DE" altLang="de-DE" sz="2200" dirty="0"/>
              <a:t>Vorbereitung auf 2. LK </a:t>
            </a:r>
            <a:r>
              <a:rPr lang="de-DE" altLang="de-DE" sz="2200" dirty="0">
                <a:sym typeface="Wingdings" panose="05000000000000000000" pitchFamily="2" charset="2"/>
              </a:rPr>
              <a:t></a:t>
            </a:r>
            <a:r>
              <a:rPr lang="de-DE" altLang="de-DE" sz="2200" dirty="0"/>
              <a:t> Zusatzunterricht (Lok2) in E2</a:t>
            </a:r>
          </a:p>
          <a:p>
            <a:pPr marL="385763" indent="-385763" eaLnBrk="1" hangingPunct="1">
              <a:buSzPct val="130000"/>
              <a:buFont typeface="Wingdings" pitchFamily="2" charset="2"/>
              <a:buChar char="G"/>
            </a:pPr>
            <a:r>
              <a:rPr lang="de-DE" altLang="de-DE" sz="2200" dirty="0"/>
              <a:t>Ein </a:t>
            </a:r>
            <a:r>
              <a:rPr lang="de-DE" altLang="de-DE" sz="2200" dirty="0">
                <a:cs typeface="Times New Roman" charset="0"/>
              </a:rPr>
              <a:t>Leistungsfach</a:t>
            </a:r>
            <a:r>
              <a:rPr lang="de-DE" altLang="de-DE" sz="2200" dirty="0"/>
              <a:t> muss eine Fremdsprache oder Mathematik oder eine Naturwissenschaft sein.</a:t>
            </a:r>
          </a:p>
        </p:txBody>
      </p:sp>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noFill/>
        </p:spPr>
        <p:txBody>
          <a:bodyPr/>
          <a:lstStyle/>
          <a:p>
            <a:pPr eaLnBrk="1" hangingPunct="1"/>
            <a:r>
              <a:rPr lang="de-DE" altLang="de-DE"/>
              <a:t>Fremdsprachen</a:t>
            </a:r>
          </a:p>
        </p:txBody>
      </p:sp>
      <p:sp>
        <p:nvSpPr>
          <p:cNvPr id="19459" name="Rectangle 3"/>
          <p:cNvSpPr>
            <a:spLocks noGrp="1" noChangeArrowheads="1"/>
          </p:cNvSpPr>
          <p:nvPr>
            <p:ph type="body" idx="1"/>
          </p:nvPr>
        </p:nvSpPr>
        <p:spPr>
          <a:xfrm>
            <a:off x="1547813" y="992188"/>
            <a:ext cx="7461250" cy="3730625"/>
          </a:xfrm>
          <a:noFill/>
        </p:spPr>
        <p:txBody>
          <a:bodyPr/>
          <a:lstStyle/>
          <a:p>
            <a:pPr marL="457200" indent="-457200" algn="just" eaLnBrk="1" hangingPunct="1">
              <a:tabLst>
                <a:tab pos="4386263" algn="l"/>
              </a:tabLst>
            </a:pPr>
            <a:r>
              <a:rPr lang="de-DE" altLang="de-DE" dirty="0">
                <a:cs typeface="Times New Roman" charset="0"/>
              </a:rPr>
              <a:t>Im Bereich der Fremdsprachen besteht die Möglichkeit die beiden bisherigen Fremdsprachen aus der Sekundarstufe 1 (Englisch + Französisch) weiterzuführen.</a:t>
            </a:r>
          </a:p>
          <a:p>
            <a:pPr marL="457200" indent="-457200" algn="just" eaLnBrk="1" hangingPunct="1">
              <a:tabLst>
                <a:tab pos="4386263" algn="l"/>
              </a:tabLst>
            </a:pPr>
            <a:r>
              <a:rPr lang="de-DE" b="0" i="0" dirty="0">
                <a:effectLst/>
              </a:rPr>
              <a:t>Latein als neue zweite Fremdsprache ab der Einführungsphase wählbar - muss bis einschließlich Q4 belegt werden</a:t>
            </a:r>
          </a:p>
          <a:p>
            <a:pPr marL="457200" indent="-457200" algn="just" eaLnBrk="1" hangingPunct="1">
              <a:tabLst>
                <a:tab pos="4386263" algn="l"/>
              </a:tabLst>
            </a:pPr>
            <a:r>
              <a:rPr lang="de-DE" dirty="0"/>
              <a:t>Spanisch (Fortführung ab 7!) in der E1/2 an, kann aber in der Q-Phase nicht fortgesetzt werden (dann zwei Naturwissenschaften verbindlich)</a:t>
            </a:r>
            <a:endParaRPr lang="de-DE" altLang="de-DE" dirty="0">
              <a:cs typeface="Times New Roman" charset="0"/>
            </a:endParaRP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9" name="Rectangle 5"/>
          <p:cNvSpPr>
            <a:spLocks noGrp="1" noChangeArrowheads="1"/>
          </p:cNvSpPr>
          <p:nvPr>
            <p:ph type="title"/>
          </p:nvPr>
        </p:nvSpPr>
        <p:spPr/>
        <p:txBody>
          <a:bodyPr/>
          <a:lstStyle/>
          <a:p>
            <a:pPr eaLnBrk="1" hangingPunct="1"/>
            <a:r>
              <a:rPr lang="de-DE" altLang="de-DE"/>
              <a:t>Das musische Fach</a:t>
            </a:r>
          </a:p>
        </p:txBody>
      </p:sp>
      <p:sp>
        <p:nvSpPr>
          <p:cNvPr id="11270" name="Rectangle 6"/>
          <p:cNvSpPr>
            <a:spLocks noGrp="1" noChangeArrowheads="1"/>
          </p:cNvSpPr>
          <p:nvPr>
            <p:ph type="body" idx="1"/>
          </p:nvPr>
        </p:nvSpPr>
        <p:spPr>
          <a:xfrm>
            <a:off x="1676400" y="1333500"/>
            <a:ext cx="7308850" cy="3732213"/>
          </a:xfrm>
        </p:spPr>
        <p:txBody>
          <a:bodyPr/>
          <a:lstStyle/>
          <a:p>
            <a:pPr eaLnBrk="1" hangingPunct="1">
              <a:buFont typeface="Wingdings" pitchFamily="2" charset="2"/>
              <a:buNone/>
            </a:pPr>
            <a:r>
              <a:rPr lang="de-DE" altLang="de-DE" sz="2600" dirty="0">
                <a:cs typeface="Times New Roman" charset="0"/>
              </a:rPr>
              <a:t>	Zur Wahl stehen:</a:t>
            </a:r>
          </a:p>
          <a:p>
            <a:pPr eaLnBrk="1" hangingPunct="1"/>
            <a:r>
              <a:rPr lang="de-DE" altLang="de-DE" sz="2600" b="1" dirty="0">
                <a:cs typeface="Times New Roman" charset="0"/>
              </a:rPr>
              <a:t>Darstellendes Spiel </a:t>
            </a:r>
          </a:p>
          <a:p>
            <a:pPr eaLnBrk="1" hangingPunct="1"/>
            <a:r>
              <a:rPr lang="de-DE" altLang="de-DE" sz="2600" b="1">
                <a:cs typeface="Times New Roman" charset="0"/>
              </a:rPr>
              <a:t>Kunst</a:t>
            </a:r>
            <a:endParaRPr lang="de-DE" altLang="de-DE" sz="2600" dirty="0">
              <a:cs typeface="Times New Roman" charset="0"/>
            </a:endParaRPr>
          </a:p>
          <a:p>
            <a:pPr eaLnBrk="1" hangingPunct="1"/>
            <a:r>
              <a:rPr lang="de-DE" altLang="de-DE" sz="2600" b="1" dirty="0">
                <a:cs typeface="Times New Roman" charset="0"/>
              </a:rPr>
              <a:t>Musik</a:t>
            </a:r>
            <a:br>
              <a:rPr lang="de-DE" altLang="de-DE" sz="2600" b="1" dirty="0">
                <a:cs typeface="Times New Roman" charset="0"/>
              </a:rPr>
            </a:br>
            <a:endParaRPr lang="de-DE" altLang="de-DE" sz="2600" dirty="0">
              <a:cs typeface="Times New Roman" charset="0"/>
            </a:endParaRPr>
          </a:p>
          <a:p>
            <a:pPr eaLnBrk="1" hangingPunct="1">
              <a:buSzPct val="150000"/>
              <a:buFont typeface="Wingdings" pitchFamily="2" charset="2"/>
              <a:buChar char="G"/>
            </a:pPr>
            <a:r>
              <a:rPr lang="de-DE" altLang="de-DE" sz="2600" dirty="0">
                <a:cs typeface="Times New Roman" charset="0"/>
              </a:rPr>
              <a:t>Abitur-Prüfungsfach kann nur ein Fach sein, das in E1 </a:t>
            </a:r>
            <a:r>
              <a:rPr lang="de-DE" altLang="de-DE" sz="2600" b="1" u="sng" dirty="0">
                <a:cs typeface="Times New Roman" charset="0"/>
              </a:rPr>
              <a:t>und</a:t>
            </a:r>
            <a:r>
              <a:rPr lang="de-DE" altLang="de-DE" sz="2600" dirty="0">
                <a:cs typeface="Times New Roman" charset="0"/>
              </a:rPr>
              <a:t> E2 belegt wurde.</a:t>
            </a:r>
          </a:p>
        </p:txBody>
      </p:sp>
      <p:pic>
        <p:nvPicPr>
          <p:cNvPr id="5"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med">
    <p:cut/>
  </p:transition>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a:extLst>
            <a:ext uri="{FF2B5EF4-FFF2-40B4-BE49-F238E27FC236}">
              <a16:creationId xmlns:a16="http://schemas.microsoft.com/office/drawing/2014/main" id="{2B3E015E-EACC-5A3D-2E06-F9D56F42DA57}"/>
            </a:ext>
          </a:extLst>
        </p:cNvPr>
        <p:cNvGrpSpPr/>
        <p:nvPr/>
      </p:nvGrpSpPr>
      <p:grpSpPr>
        <a:xfrm>
          <a:off x="0" y="0"/>
          <a:ext cx="0" cy="0"/>
          <a:chOff x="0" y="0"/>
          <a:chExt cx="0" cy="0"/>
        </a:xfrm>
      </p:grpSpPr>
      <p:sp>
        <p:nvSpPr>
          <p:cNvPr id="11269" name="Rectangle 5">
            <a:extLst>
              <a:ext uri="{FF2B5EF4-FFF2-40B4-BE49-F238E27FC236}">
                <a16:creationId xmlns:a16="http://schemas.microsoft.com/office/drawing/2014/main" id="{41236547-6629-529E-688C-065854F2A062}"/>
              </a:ext>
            </a:extLst>
          </p:cNvPr>
          <p:cNvSpPr>
            <a:spLocks noGrp="1" noChangeArrowheads="1"/>
          </p:cNvSpPr>
          <p:nvPr>
            <p:ph type="title"/>
          </p:nvPr>
        </p:nvSpPr>
        <p:spPr/>
        <p:txBody>
          <a:bodyPr/>
          <a:lstStyle/>
          <a:p>
            <a:pPr eaLnBrk="1" hangingPunct="1"/>
            <a:r>
              <a:rPr lang="de-DE" altLang="de-DE" dirty="0"/>
              <a:t>Darstellendes Spiel</a:t>
            </a:r>
          </a:p>
        </p:txBody>
      </p:sp>
      <p:sp>
        <p:nvSpPr>
          <p:cNvPr id="11270" name="Rectangle 6">
            <a:extLst>
              <a:ext uri="{FF2B5EF4-FFF2-40B4-BE49-F238E27FC236}">
                <a16:creationId xmlns:a16="http://schemas.microsoft.com/office/drawing/2014/main" id="{CD7C9E03-9D53-B334-6B26-1946B593B3C7}"/>
              </a:ext>
            </a:extLst>
          </p:cNvPr>
          <p:cNvSpPr>
            <a:spLocks noGrp="1" noChangeArrowheads="1"/>
          </p:cNvSpPr>
          <p:nvPr>
            <p:ph type="body" idx="1"/>
          </p:nvPr>
        </p:nvSpPr>
        <p:spPr>
          <a:xfrm>
            <a:off x="1676400" y="1333500"/>
            <a:ext cx="7308850" cy="4116288"/>
          </a:xfrm>
        </p:spPr>
        <p:txBody>
          <a:bodyPr/>
          <a:lstStyle/>
          <a:p>
            <a:pPr marL="0" indent="0" algn="just">
              <a:buNone/>
            </a:pPr>
            <a:r>
              <a:rPr lang="de-DE" sz="1800" b="0" i="0" u="none" strike="noStrike" baseline="0" dirty="0">
                <a:latin typeface="TimesNewRomanPSMT"/>
              </a:rPr>
              <a:t>Das Fach </a:t>
            </a:r>
            <a:r>
              <a:rPr lang="de-DE" sz="1800" b="0" i="1" u="none" strike="noStrike" baseline="0" dirty="0">
                <a:latin typeface="TimesNewRomanPS-ItalicMT"/>
              </a:rPr>
              <a:t>Darstellendes Spiel </a:t>
            </a:r>
            <a:r>
              <a:rPr lang="de-DE" sz="1800" b="0" i="0" u="none" strike="noStrike" baseline="0" dirty="0">
                <a:latin typeface="TimesNewRomanPSMT"/>
              </a:rPr>
              <a:t>(DS) ist die künstlerisch-praktische Auseinandersetzung mit Theater. Es kombiniert Theorie und Praxis, wobei der Schwerpunkt auf dem eigenen Spiel, also dem </a:t>
            </a:r>
            <a:r>
              <a:rPr lang="de-DE" sz="1800" b="0" i="1" u="none" strike="noStrike" baseline="0" dirty="0">
                <a:latin typeface="TimesNewRomanPS-ItalicMT"/>
              </a:rPr>
              <a:t>Schauspiel</a:t>
            </a:r>
            <a:r>
              <a:rPr lang="de-DE" sz="1800" b="0" i="0" u="none" strike="noStrike" baseline="0" dirty="0">
                <a:latin typeface="TimesNewRomanPSMT"/>
              </a:rPr>
              <a:t>, liegt. Anders als im Deutschunterricht, wo Dramen analysiert werden, geht es hier darum, selbst kreativ zu werden und auf der Bühne zu stehen.</a:t>
            </a:r>
          </a:p>
          <a:p>
            <a:pPr marL="0" indent="0" algn="just">
              <a:buNone/>
            </a:pPr>
            <a:endParaRPr lang="de-DE" sz="1800" b="0" i="0" u="none" strike="noStrike" baseline="0" dirty="0">
              <a:latin typeface="TimesNewRomanPSMT"/>
            </a:endParaRPr>
          </a:p>
          <a:p>
            <a:pPr marL="0" indent="0" algn="l">
              <a:buNone/>
            </a:pPr>
            <a:r>
              <a:rPr lang="de-DE" sz="1600" b="0" i="0" u="none" strike="noStrike" baseline="0" dirty="0">
                <a:latin typeface="SymbolMT"/>
              </a:rPr>
              <a:t>• </a:t>
            </a:r>
            <a:r>
              <a:rPr lang="de-DE" sz="1600" b="1" i="0" u="none" strike="noStrike" baseline="0" dirty="0">
                <a:latin typeface="TimesNewRomanPS-BoldMT"/>
              </a:rPr>
              <a:t>Körper- und Stimmtraining</a:t>
            </a:r>
            <a:r>
              <a:rPr lang="de-DE" sz="1600" b="0" i="0" u="none" strike="noStrike" baseline="0" dirty="0">
                <a:latin typeface="TimesNewRomanPSMT"/>
              </a:rPr>
              <a:t>: Wie setze ich meine Stimme richtig ein? Wie drücke</a:t>
            </a:r>
          </a:p>
          <a:p>
            <a:pPr marL="0" indent="0" algn="l">
              <a:buNone/>
            </a:pPr>
            <a:r>
              <a:rPr lang="de-DE" sz="1600" b="0" i="0" u="none" strike="noStrike" baseline="0" dirty="0">
                <a:latin typeface="TimesNewRomanPSMT"/>
              </a:rPr>
              <a:t>ich mit meinem Körper Gefühle aus?</a:t>
            </a:r>
          </a:p>
          <a:p>
            <a:pPr marL="0" indent="0" algn="l">
              <a:buNone/>
            </a:pPr>
            <a:r>
              <a:rPr lang="de-DE" sz="1600" b="0" i="0" u="none" strike="noStrike" baseline="0" dirty="0">
                <a:latin typeface="SymbolMT"/>
              </a:rPr>
              <a:t>• </a:t>
            </a:r>
            <a:r>
              <a:rPr lang="de-DE" sz="1600" b="1" i="0" u="none" strike="noStrike" baseline="0" dirty="0">
                <a:latin typeface="TimesNewRomanPS-BoldMT"/>
              </a:rPr>
              <a:t>Improvisation</a:t>
            </a:r>
            <a:r>
              <a:rPr lang="de-DE" sz="1600" b="0" i="0" u="none" strike="noStrike" baseline="0" dirty="0">
                <a:latin typeface="TimesNewRomanPSMT"/>
              </a:rPr>
              <a:t>: Spontan reagieren, kreativ sein und ohne festen Text eine Szene</a:t>
            </a:r>
          </a:p>
          <a:p>
            <a:pPr marL="0" indent="0" algn="l">
              <a:buNone/>
            </a:pPr>
            <a:r>
              <a:rPr lang="de-DE" sz="1600" b="0" i="0" u="none" strike="noStrike" baseline="0" dirty="0">
                <a:latin typeface="TimesNewRomanPSMT"/>
              </a:rPr>
              <a:t>entwickeln.</a:t>
            </a:r>
          </a:p>
          <a:p>
            <a:pPr marL="0" indent="0" algn="l">
              <a:buNone/>
            </a:pPr>
            <a:r>
              <a:rPr lang="de-DE" sz="1600" b="0" i="0" u="none" strike="noStrike" baseline="0" dirty="0">
                <a:latin typeface="SymbolMT"/>
              </a:rPr>
              <a:t>• </a:t>
            </a:r>
            <a:r>
              <a:rPr lang="de-DE" sz="1600" b="1" i="0" u="none" strike="noStrike" baseline="0" dirty="0">
                <a:latin typeface="TimesNewRomanPS-BoldMT"/>
              </a:rPr>
              <a:t>Ensemblearbeit</a:t>
            </a:r>
            <a:r>
              <a:rPr lang="de-DE" sz="1600" b="0" i="0" u="none" strike="noStrike" baseline="0" dirty="0">
                <a:latin typeface="TimesNewRomanPSMT"/>
              </a:rPr>
              <a:t>: Theater ist Teamarbeit! Du lernst, mit anderen zusammenzuarbeiten</a:t>
            </a:r>
          </a:p>
          <a:p>
            <a:pPr marL="0" indent="0" algn="l">
              <a:buNone/>
            </a:pPr>
            <a:r>
              <a:rPr lang="de-DE" sz="1600" b="0" i="0" u="none" strike="noStrike" baseline="0" dirty="0">
                <a:latin typeface="TimesNewRomanPSMT"/>
              </a:rPr>
              <a:t>und gemeinsam Szenen zu erarbeiten.</a:t>
            </a:r>
          </a:p>
          <a:p>
            <a:pPr marL="0" indent="0" algn="l">
              <a:buNone/>
            </a:pPr>
            <a:r>
              <a:rPr lang="de-DE" sz="1600" b="0" i="0" u="none" strike="noStrike" baseline="0" dirty="0">
                <a:latin typeface="SymbolMT"/>
              </a:rPr>
              <a:t>• </a:t>
            </a:r>
            <a:r>
              <a:rPr lang="de-DE" sz="1600" b="1" i="0" u="none" strike="noStrike" baseline="0" dirty="0">
                <a:latin typeface="TimesNewRomanPS-BoldMT"/>
              </a:rPr>
              <a:t>Rollenarbeit</a:t>
            </a:r>
            <a:r>
              <a:rPr lang="de-DE" sz="1600" b="0" i="0" u="none" strike="noStrike" baseline="0" dirty="0">
                <a:latin typeface="TimesNewRomanPSMT"/>
              </a:rPr>
              <a:t>: Wie erschaffe ich eine Figur? Wie verleihe ich ihr Glaubwürdigkeit?</a:t>
            </a:r>
            <a:endParaRPr lang="de-DE" altLang="de-DE" sz="1600" dirty="0">
              <a:cs typeface="Times New Roman" charset="0"/>
            </a:endParaRPr>
          </a:p>
        </p:txBody>
      </p:sp>
      <p:pic>
        <p:nvPicPr>
          <p:cNvPr id="5" name="Picture 2">
            <a:extLst>
              <a:ext uri="{FF2B5EF4-FFF2-40B4-BE49-F238E27FC236}">
                <a16:creationId xmlns:a16="http://schemas.microsoft.com/office/drawing/2014/main" id="{62BC4FB8-F6CA-5AF4-06FF-540604EE997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504" y="409228"/>
            <a:ext cx="1008112"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32496475"/>
      </p:ext>
    </p:extLst>
  </p:cSld>
  <p:clrMapOvr>
    <a:masterClrMapping/>
  </p:clrMapOvr>
  <p:transition spd="med">
    <p:cut/>
  </p:transition>
</p:sld>
</file>

<file path=ppt/theme/theme1.xml><?xml version="1.0" encoding="utf-8"?>
<a:theme xmlns:a="http://schemas.openxmlformats.org/drawingml/2006/main" name="Einführungsveranstaltung für Angestellte">
  <a:themeElements>
    <a:clrScheme name="Einführungsveranstaltung für Angestellte 1">
      <a:dk1>
        <a:srgbClr val="000000"/>
      </a:dk1>
      <a:lt1>
        <a:srgbClr val="0099CC"/>
      </a:lt1>
      <a:dk2>
        <a:srgbClr val="FFFFFF"/>
      </a:dk2>
      <a:lt2>
        <a:srgbClr val="868686"/>
      </a:lt2>
      <a:accent1>
        <a:srgbClr val="00FFCC"/>
      </a:accent1>
      <a:accent2>
        <a:srgbClr val="969696"/>
      </a:accent2>
      <a:accent3>
        <a:srgbClr val="AACAE2"/>
      </a:accent3>
      <a:accent4>
        <a:srgbClr val="000000"/>
      </a:accent4>
      <a:accent5>
        <a:srgbClr val="AAFFE2"/>
      </a:accent5>
      <a:accent6>
        <a:srgbClr val="878787"/>
      </a:accent6>
      <a:hlink>
        <a:srgbClr val="00FFCC"/>
      </a:hlink>
      <a:folHlink>
        <a:srgbClr val="99CCFF"/>
      </a:folHlink>
    </a:clrScheme>
    <a:fontScheme name="Einführungsveranstaltung für Angestellte">
      <a:majorFont>
        <a:latin typeface="Arial"/>
        <a:ea typeface=""/>
        <a:cs typeface=""/>
      </a:majorFont>
      <a:minorFont>
        <a:latin typeface="Times New Roman"/>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folHlink"/>
          </a:buClr>
          <a:buSzPct val="85000"/>
          <a:buFont typeface="Wingdings" pitchFamily="2" charset="2"/>
          <a:buChar char="u"/>
          <a:tabLst/>
          <a:defRPr kumimoji="0" lang="en-US" sz="2400" b="0" i="0" u="none" strike="noStrike" cap="none" normalizeH="0" baseline="0" smtClean="0">
            <a:ln>
              <a:noFill/>
            </a:ln>
            <a:solidFill>
              <a:schemeClr val="tx1"/>
            </a:solidFill>
            <a:effectLst/>
            <a:latin typeface="Times New Roman"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2075" tIns="46038" rIns="92075" bIns="46038" numCol="1" anchor="t" anchorCtr="0" compatLnSpc="1">
        <a:prstTxWarp prst="textNoShape">
          <a:avLst/>
        </a:prstTxWarp>
      </a:bodyPr>
      <a:lstStyle>
        <a:defPPr marL="342900" marR="0" indent="-342900" algn="l" defTabSz="914400" rtl="0" eaLnBrk="1" fontAlgn="base" latinLnBrk="0" hangingPunct="1">
          <a:lnSpc>
            <a:spcPct val="100000"/>
          </a:lnSpc>
          <a:spcBef>
            <a:spcPct val="20000"/>
          </a:spcBef>
          <a:spcAft>
            <a:spcPct val="0"/>
          </a:spcAft>
          <a:buClr>
            <a:schemeClr val="folHlink"/>
          </a:buClr>
          <a:buSzPct val="85000"/>
          <a:buFont typeface="Wingdings" pitchFamily="2" charset="2"/>
          <a:buChar char="u"/>
          <a:tabLst/>
          <a:defRPr kumimoji="0" lang="en-US" sz="2400" b="0" i="0" u="none" strike="noStrike" cap="none" normalizeH="0" baseline="0" smtClean="0">
            <a:ln>
              <a:noFill/>
            </a:ln>
            <a:solidFill>
              <a:schemeClr val="tx1"/>
            </a:solidFill>
            <a:effectLst/>
            <a:latin typeface="Times New Roman" charset="0"/>
          </a:defRPr>
        </a:defPPr>
      </a:lstStyle>
    </a:lnDef>
  </a:objectDefaults>
  <a:extraClrSchemeLst>
    <a:extraClrScheme>
      <a:clrScheme name="Einführungsveranstaltung für Angestellte 1">
        <a:dk1>
          <a:srgbClr val="000000"/>
        </a:dk1>
        <a:lt1>
          <a:srgbClr val="0099CC"/>
        </a:lt1>
        <a:dk2>
          <a:srgbClr val="FFFFFF"/>
        </a:dk2>
        <a:lt2>
          <a:srgbClr val="868686"/>
        </a:lt2>
        <a:accent1>
          <a:srgbClr val="00FFCC"/>
        </a:accent1>
        <a:accent2>
          <a:srgbClr val="969696"/>
        </a:accent2>
        <a:accent3>
          <a:srgbClr val="AACAE2"/>
        </a:accent3>
        <a:accent4>
          <a:srgbClr val="000000"/>
        </a:accent4>
        <a:accent5>
          <a:srgbClr val="AAFFE2"/>
        </a:accent5>
        <a:accent6>
          <a:srgbClr val="878787"/>
        </a:accent6>
        <a:hlink>
          <a:srgbClr val="00FFCC"/>
        </a:hlink>
        <a:folHlink>
          <a:srgbClr val="99CCFF"/>
        </a:folHlink>
      </a:clrScheme>
      <a:clrMap bg1="lt1" tx1="dk1" bg2="lt2" tx2="dk2" accent1="accent1" accent2="accent2" accent3="accent3" accent4="accent4" accent5="accent5" accent6="accent6" hlink="hlink" folHlink="folHlink"/>
    </a:extraClrScheme>
    <a:extraClrScheme>
      <a:clrScheme name="Einführungsveranstaltung für Angestellte 2">
        <a:dk1>
          <a:srgbClr val="000000"/>
        </a:dk1>
        <a:lt1>
          <a:srgbClr val="FFFFFF"/>
        </a:lt1>
        <a:dk2>
          <a:srgbClr val="000000"/>
        </a:dk2>
        <a:lt2>
          <a:srgbClr val="868686"/>
        </a:lt2>
        <a:accent1>
          <a:srgbClr val="3366FF"/>
        </a:accent1>
        <a:accent2>
          <a:srgbClr val="009900"/>
        </a:accent2>
        <a:accent3>
          <a:srgbClr val="FFFFFF"/>
        </a:accent3>
        <a:accent4>
          <a:srgbClr val="000000"/>
        </a:accent4>
        <a:accent5>
          <a:srgbClr val="ADB8FF"/>
        </a:accent5>
        <a:accent6>
          <a:srgbClr val="008A00"/>
        </a:accent6>
        <a:hlink>
          <a:srgbClr val="FF0033"/>
        </a:hlink>
        <a:folHlink>
          <a:srgbClr val="CCCCCC"/>
        </a:folHlink>
      </a:clrScheme>
      <a:clrMap bg1="lt1" tx1="dk1" bg2="lt2" tx2="dk2" accent1="accent1" accent2="accent2" accent3="accent3" accent4="accent4" accent5="accent5" accent6="accent6" hlink="hlink" folHlink="folHlink"/>
    </a:extraClrScheme>
    <a:extraClrScheme>
      <a:clrScheme name="Einführungsveranstaltung für Angestellte 3">
        <a:dk1>
          <a:srgbClr val="5F5F5F"/>
        </a:dk1>
        <a:lt1>
          <a:srgbClr val="FFFFFF"/>
        </a:lt1>
        <a:dk2>
          <a:srgbClr val="5F5F5F"/>
        </a:dk2>
        <a:lt2>
          <a:srgbClr val="808080"/>
        </a:lt2>
        <a:accent1>
          <a:srgbClr val="969696"/>
        </a:accent1>
        <a:accent2>
          <a:srgbClr val="000000"/>
        </a:accent2>
        <a:accent3>
          <a:srgbClr val="FFFFFF"/>
        </a:accent3>
        <a:accent4>
          <a:srgbClr val="505050"/>
        </a:accent4>
        <a:accent5>
          <a:srgbClr val="C9C9C9"/>
        </a:accent5>
        <a:accent6>
          <a:srgbClr val="000000"/>
        </a:accent6>
        <a:hlink>
          <a:srgbClr val="777777"/>
        </a:hlink>
        <a:folHlink>
          <a:srgbClr val="CCCC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C:\Programme\Microsoft Office\Templates\1031\Einführungsveranstaltung für Angestellte.pot</Template>
  <TotalTime>0</TotalTime>
  <Words>1175</Words>
  <Application>Microsoft Office PowerPoint</Application>
  <PresentationFormat>Bildschirmpräsentation (16:10)</PresentationFormat>
  <Paragraphs>166</Paragraphs>
  <Slides>20</Slides>
  <Notes>20</Notes>
  <HiddenSlides>0</HiddenSlides>
  <MMClips>0</MMClips>
  <ScaleCrop>false</ScaleCrop>
  <HeadingPairs>
    <vt:vector size="8" baseType="variant">
      <vt:variant>
        <vt:lpstr>Verwendete Schriftarten</vt:lpstr>
      </vt:variant>
      <vt:variant>
        <vt:i4>10</vt:i4>
      </vt:variant>
      <vt:variant>
        <vt:lpstr>Design</vt:lpstr>
      </vt:variant>
      <vt:variant>
        <vt:i4>1</vt:i4>
      </vt:variant>
      <vt:variant>
        <vt:lpstr>Eingebettete OLE-Server</vt:lpstr>
      </vt:variant>
      <vt:variant>
        <vt:i4>1</vt:i4>
      </vt:variant>
      <vt:variant>
        <vt:lpstr>Folientitel</vt:lpstr>
      </vt:variant>
      <vt:variant>
        <vt:i4>20</vt:i4>
      </vt:variant>
    </vt:vector>
  </HeadingPairs>
  <TitlesOfParts>
    <vt:vector size="32" baseType="lpstr">
      <vt:lpstr>Arial</vt:lpstr>
      <vt:lpstr>Arial Unicode MS</vt:lpstr>
      <vt:lpstr>KabanaBook</vt:lpstr>
      <vt:lpstr>Symbol</vt:lpstr>
      <vt:lpstr>SymbolMT</vt:lpstr>
      <vt:lpstr>Times New Roman</vt:lpstr>
      <vt:lpstr>TimesNewRomanPS-BoldMT</vt:lpstr>
      <vt:lpstr>TimesNewRomanPS-ItalicMT</vt:lpstr>
      <vt:lpstr>TimesNewRomanPSMT</vt:lpstr>
      <vt:lpstr>Wingdings</vt:lpstr>
      <vt:lpstr>Einführungsveranstaltung für Angestellte</vt:lpstr>
      <vt:lpstr>Clip</vt:lpstr>
      <vt:lpstr>Willkommen...</vt:lpstr>
      <vt:lpstr>Themenübersicht</vt:lpstr>
      <vt:lpstr>Ziel der gymnasialen Oberstufe</vt:lpstr>
      <vt:lpstr>Gliederung der GO</vt:lpstr>
      <vt:lpstr>Verbindlicher Unterricht (Einführungsphase)</vt:lpstr>
      <vt:lpstr>Leistungsorientierungskurse</vt:lpstr>
      <vt:lpstr>Fremdsprachen</vt:lpstr>
      <vt:lpstr>Das musische Fach</vt:lpstr>
      <vt:lpstr>Darstellendes Spiel</vt:lpstr>
      <vt:lpstr>Darstellendes Spiel</vt:lpstr>
      <vt:lpstr>Kunst</vt:lpstr>
      <vt:lpstr>Kunst</vt:lpstr>
      <vt:lpstr>Musik</vt:lpstr>
      <vt:lpstr>Musik</vt:lpstr>
      <vt:lpstr>Religionslehre</vt:lpstr>
      <vt:lpstr>Wahlkurse</vt:lpstr>
      <vt:lpstr>Zulassung zur Qualifikationsphase</vt:lpstr>
      <vt:lpstr>Hinweise zur besonderen Beachtung I</vt:lpstr>
      <vt:lpstr>Hinweise zur besonderen Beachtung II</vt:lpstr>
      <vt:lpstr>Informationen im Netz</vt:lpstr>
    </vt:vector>
  </TitlesOfParts>
  <Company>Rudolf-Koch-Schule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Willkommen...</dc:title>
  <dc:creator>Mobile1</dc:creator>
  <cp:lastModifiedBy>Jerome Böhm</cp:lastModifiedBy>
  <cp:revision>106</cp:revision>
  <cp:lastPrinted>1601-01-01T00:00:00Z</cp:lastPrinted>
  <dcterms:created xsi:type="dcterms:W3CDTF">2001-04-25T15:31:44Z</dcterms:created>
  <dcterms:modified xsi:type="dcterms:W3CDTF">2025-04-28T07:45:51Z</dcterms:modified>
</cp:coreProperties>
</file>