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6" r:id="rId7"/>
    <p:sldId id="262" r:id="rId8"/>
    <p:sldId id="263" r:id="rId9"/>
    <p:sldId id="264" r:id="rId10"/>
    <p:sldId id="265" r:id="rId11"/>
    <p:sldId id="268" r:id="rId12"/>
    <p:sldId id="267" r:id="rId13"/>
    <p:sldId id="269" r:id="rId14"/>
  </p:sldIdLst>
  <p:sldSz cx="10160000" cy="5715000"/>
  <p:notesSz cx="6845300" cy="91963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32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9933"/>
    <a:srgbClr val="660066"/>
    <a:srgbClr val="FFFFFF"/>
    <a:srgbClr val="006666"/>
    <a:srgbClr val="009999"/>
    <a:srgbClr val="00CC99"/>
    <a:srgbClr val="330099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525489-16B9-44AC-8B6B-88A03B38266C}" v="163" dt="2024-04-18T08:07:23.3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929"/>
  </p:normalViewPr>
  <p:slideViewPr>
    <p:cSldViewPr showGuides="1">
      <p:cViewPr varScale="1">
        <p:scale>
          <a:sx n="78" d="100"/>
          <a:sy n="78" d="100"/>
        </p:scale>
        <p:origin x="1032" y="64"/>
      </p:cViewPr>
      <p:guideLst>
        <p:guide orient="horz" pos="1800"/>
        <p:guide pos="320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hard Hofmann" userId="b157e10f-27b9-4259-a49d-2833a04c8b9a" providerId="ADAL" clId="{BF525489-16B9-44AC-8B6B-88A03B38266C}"/>
    <pc:docChg chg="modSld">
      <pc:chgData name="Bernhard Hofmann" userId="b157e10f-27b9-4259-a49d-2833a04c8b9a" providerId="ADAL" clId="{BF525489-16B9-44AC-8B6B-88A03B38266C}" dt="2024-04-18T08:07:23.398" v="161"/>
      <pc:docMkLst>
        <pc:docMk/>
      </pc:docMkLst>
      <pc:sldChg chg="addSp delSp modSp modAnim">
        <pc:chgData name="Bernhard Hofmann" userId="b157e10f-27b9-4259-a49d-2833a04c8b9a" providerId="ADAL" clId="{BF525489-16B9-44AC-8B6B-88A03B38266C}" dt="2024-04-18T07:35:54.406" v="1" actId="478"/>
        <pc:sldMkLst>
          <pc:docMk/>
          <pc:sldMk cId="0" sldId="256"/>
        </pc:sldMkLst>
        <pc:spChg chg="add mod">
          <ac:chgData name="Bernhard Hofmann" userId="b157e10f-27b9-4259-a49d-2833a04c8b9a" providerId="ADAL" clId="{BF525489-16B9-44AC-8B6B-88A03B38266C}" dt="2024-04-18T07:35:52.081" v="0" actId="478"/>
          <ac:spMkLst>
            <pc:docMk/>
            <pc:sldMk cId="0" sldId="256"/>
            <ac:spMk id="2" creationId="{EDC4F73F-DE36-F440-23B8-9E2686E0F39F}"/>
          </ac:spMkLst>
        </pc:spChg>
        <pc:spChg chg="add del">
          <ac:chgData name="Bernhard Hofmann" userId="b157e10f-27b9-4259-a49d-2833a04c8b9a" providerId="ADAL" clId="{BF525489-16B9-44AC-8B6B-88A03B38266C}" dt="2024-04-18T07:35:54.406" v="1" actId="478"/>
          <ac:spMkLst>
            <pc:docMk/>
            <pc:sldMk cId="0" sldId="256"/>
            <ac:spMk id="4109" creationId="{00000000-0000-0000-0000-000000000000}"/>
          </ac:spMkLst>
        </pc:spChg>
      </pc:sldChg>
      <pc:sldChg chg="modSp">
        <pc:chgData name="Bernhard Hofmann" userId="b157e10f-27b9-4259-a49d-2833a04c8b9a" providerId="ADAL" clId="{BF525489-16B9-44AC-8B6B-88A03B38266C}" dt="2024-04-18T07:47:24.563" v="11" actId="20577"/>
        <pc:sldMkLst>
          <pc:docMk/>
          <pc:sldMk cId="0" sldId="258"/>
        </pc:sldMkLst>
        <pc:spChg chg="mod">
          <ac:chgData name="Bernhard Hofmann" userId="b157e10f-27b9-4259-a49d-2833a04c8b9a" providerId="ADAL" clId="{BF525489-16B9-44AC-8B6B-88A03B38266C}" dt="2024-04-18T07:47:24.563" v="11" actId="20577"/>
          <ac:spMkLst>
            <pc:docMk/>
            <pc:sldMk cId="0" sldId="258"/>
            <ac:spMk id="7174" creationId="{00000000-0000-0000-0000-000000000000}"/>
          </ac:spMkLst>
        </pc:spChg>
      </pc:sldChg>
      <pc:sldChg chg="modSp">
        <pc:chgData name="Bernhard Hofmann" userId="b157e10f-27b9-4259-a49d-2833a04c8b9a" providerId="ADAL" clId="{BF525489-16B9-44AC-8B6B-88A03B38266C}" dt="2024-04-18T07:49:05.017" v="27" actId="20577"/>
        <pc:sldMkLst>
          <pc:docMk/>
          <pc:sldMk cId="0" sldId="259"/>
        </pc:sldMkLst>
        <pc:spChg chg="mod">
          <ac:chgData name="Bernhard Hofmann" userId="b157e10f-27b9-4259-a49d-2833a04c8b9a" providerId="ADAL" clId="{BF525489-16B9-44AC-8B6B-88A03B38266C}" dt="2024-04-18T07:49:05.017" v="27" actId="20577"/>
          <ac:spMkLst>
            <pc:docMk/>
            <pc:sldMk cId="0" sldId="259"/>
            <ac:spMk id="8198" creationId="{00000000-0000-0000-0000-000000000000}"/>
          </ac:spMkLst>
        </pc:spChg>
      </pc:sldChg>
      <pc:sldChg chg="modSp">
        <pc:chgData name="Bernhard Hofmann" userId="b157e10f-27b9-4259-a49d-2833a04c8b9a" providerId="ADAL" clId="{BF525489-16B9-44AC-8B6B-88A03B38266C}" dt="2024-04-18T07:53:07.558" v="111" actId="1076"/>
        <pc:sldMkLst>
          <pc:docMk/>
          <pc:sldMk cId="0" sldId="260"/>
        </pc:sldMkLst>
        <pc:spChg chg="mod">
          <ac:chgData name="Bernhard Hofmann" userId="b157e10f-27b9-4259-a49d-2833a04c8b9a" providerId="ADAL" clId="{BF525489-16B9-44AC-8B6B-88A03B38266C}" dt="2024-04-18T07:53:07.558" v="111" actId="1076"/>
          <ac:spMkLst>
            <pc:docMk/>
            <pc:sldMk cId="0" sldId="260"/>
            <ac:spMk id="9271" creationId="{00000000-0000-0000-0000-000000000000}"/>
          </ac:spMkLst>
        </pc:spChg>
        <pc:graphicFrameChg chg="mod">
          <ac:chgData name="Bernhard Hofmann" userId="b157e10f-27b9-4259-a49d-2833a04c8b9a" providerId="ADAL" clId="{BF525489-16B9-44AC-8B6B-88A03B38266C}" dt="2024-04-18T07:53:04.402" v="110"/>
          <ac:graphicFrameMkLst>
            <pc:docMk/>
            <pc:sldMk cId="0" sldId="260"/>
            <ac:graphicFrameMk id="9270" creationId="{00000000-0000-0000-0000-000000000000}"/>
          </ac:graphicFrameMkLst>
        </pc:graphicFrameChg>
      </pc:sldChg>
      <pc:sldChg chg="modSp modAnim">
        <pc:chgData name="Bernhard Hofmann" userId="b157e10f-27b9-4259-a49d-2833a04c8b9a" providerId="ADAL" clId="{BF525489-16B9-44AC-8B6B-88A03B38266C}" dt="2024-04-18T07:53:34.958" v="112" actId="6549"/>
        <pc:sldMkLst>
          <pc:docMk/>
          <pc:sldMk cId="0" sldId="266"/>
        </pc:sldMkLst>
        <pc:spChg chg="mod">
          <ac:chgData name="Bernhard Hofmann" userId="b157e10f-27b9-4259-a49d-2833a04c8b9a" providerId="ADAL" clId="{BF525489-16B9-44AC-8B6B-88A03B38266C}" dt="2024-04-18T07:53:34.958" v="112" actId="6549"/>
          <ac:spMkLst>
            <pc:docMk/>
            <pc:sldMk cId="0" sldId="266"/>
            <ac:spMk id="19459" creationId="{00000000-0000-0000-0000-000000000000}"/>
          </ac:spMkLst>
        </pc:spChg>
      </pc:sldChg>
      <pc:sldChg chg="modSp">
        <pc:chgData name="Bernhard Hofmann" userId="b157e10f-27b9-4259-a49d-2833a04c8b9a" providerId="ADAL" clId="{BF525489-16B9-44AC-8B6B-88A03B38266C}" dt="2024-04-18T08:03:21.913" v="159" actId="20577"/>
        <pc:sldMkLst>
          <pc:docMk/>
          <pc:sldMk cId="0" sldId="267"/>
        </pc:sldMkLst>
        <pc:spChg chg="mod">
          <ac:chgData name="Bernhard Hofmann" userId="b157e10f-27b9-4259-a49d-2833a04c8b9a" providerId="ADAL" clId="{BF525489-16B9-44AC-8B6B-88A03B38266C}" dt="2024-04-18T08:03:21.913" v="159" actId="20577"/>
          <ac:spMkLst>
            <pc:docMk/>
            <pc:sldMk cId="0" sldId="267"/>
            <ac:spMk id="32771" creationId="{00000000-0000-0000-0000-000000000000}"/>
          </ac:spMkLst>
        </pc:spChg>
      </pc:sldChg>
      <pc:sldChg chg="modSp">
        <pc:chgData name="Bernhard Hofmann" userId="b157e10f-27b9-4259-a49d-2833a04c8b9a" providerId="ADAL" clId="{BF525489-16B9-44AC-8B6B-88A03B38266C}" dt="2024-04-18T07:55:17.805" v="116" actId="20577"/>
        <pc:sldMkLst>
          <pc:docMk/>
          <pc:sldMk cId="0" sldId="268"/>
        </pc:sldMkLst>
        <pc:spChg chg="mod">
          <ac:chgData name="Bernhard Hofmann" userId="b157e10f-27b9-4259-a49d-2833a04c8b9a" providerId="ADAL" clId="{BF525489-16B9-44AC-8B6B-88A03B38266C}" dt="2024-04-18T07:55:17.805" v="116" actId="20577"/>
          <ac:spMkLst>
            <pc:docMk/>
            <pc:sldMk cId="0" sldId="268"/>
            <ac:spMk id="34819" creationId="{00000000-0000-0000-0000-000000000000}"/>
          </ac:spMkLst>
        </pc:spChg>
      </pc:sldChg>
      <pc:sldChg chg="modAnim">
        <pc:chgData name="Bernhard Hofmann" userId="b157e10f-27b9-4259-a49d-2833a04c8b9a" providerId="ADAL" clId="{BF525489-16B9-44AC-8B6B-88A03B38266C}" dt="2024-04-18T08:07:23.398" v="161"/>
        <pc:sldMkLst>
          <pc:docMk/>
          <pc:sldMk cId="0" sldId="269"/>
        </pc:sldMkLst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630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630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fld id="{AB8501C3-E897-4029-98B8-28419CE2A00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1509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91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Hier klicken, um Master-Textformat zu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630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630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itchFamily="18" charset="0"/>
              </a:defRPr>
            </a:lvl1pPr>
          </a:lstStyle>
          <a:p>
            <a:pPr>
              <a:defRPr/>
            </a:pPr>
            <a:fld id="{83D62D94-8F57-49BF-A7E7-C5ACC48374B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44481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09638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5613" algn="l" defTabSz="909638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2813" algn="l" defTabSz="909638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68425" algn="l" defTabSz="909638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5625" algn="l" defTabSz="909638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</a:pPr>
            <a:fld id="{F064D7B8-BE49-42FB-8709-5EF5E5AD73C6}" type="slidenum">
              <a:rPr kumimoji="0" lang="de-DE" altLang="de-DE" smtClean="0"/>
              <a:pPr>
                <a:spcBef>
                  <a:spcPct val="0"/>
                </a:spcBef>
              </a:pPr>
              <a:t>1</a:t>
            </a:fld>
            <a:endParaRPr kumimoji="0" lang="de-DE" altLang="de-DE"/>
          </a:p>
        </p:txBody>
      </p:sp>
      <p:sp>
        <p:nvSpPr>
          <p:cNvPr id="18435" name="Rectangle 3074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6" name="Rectangle 3075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</a:pPr>
            <a:fld id="{AB07C1D6-6ABB-4203-A1CB-50C87DE21D6F}" type="slidenum">
              <a:rPr kumimoji="0" lang="de-DE" altLang="de-DE" smtClean="0"/>
              <a:pPr>
                <a:spcBef>
                  <a:spcPct val="0"/>
                </a:spcBef>
              </a:pPr>
              <a:t>10</a:t>
            </a:fld>
            <a:endParaRPr kumimoji="0" lang="de-DE" altLang="de-DE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</a:pPr>
            <a:fld id="{3BC10E97-E2B9-4EFA-A7E1-0C62E92B62B7}" type="slidenum">
              <a:rPr kumimoji="0" lang="de-DE" altLang="de-DE" smtClean="0"/>
              <a:pPr>
                <a:spcBef>
                  <a:spcPct val="0"/>
                </a:spcBef>
              </a:pPr>
              <a:t>11</a:t>
            </a:fld>
            <a:endParaRPr kumimoji="0" lang="de-DE" altLang="de-DE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de-DE" alt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</a:pPr>
            <a:fld id="{6CE97818-09EE-4ED1-A310-7192A137F073}" type="slidenum">
              <a:rPr kumimoji="0" lang="de-DE" altLang="de-DE" smtClean="0"/>
              <a:pPr>
                <a:spcBef>
                  <a:spcPct val="0"/>
                </a:spcBef>
              </a:pPr>
              <a:t>12</a:t>
            </a:fld>
            <a:endParaRPr kumimoji="0" lang="de-DE" altLang="de-DE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de-DE" alt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</a:pPr>
            <a:fld id="{18C52027-06AB-4668-9B00-2E8CC34844B3}" type="slidenum">
              <a:rPr kumimoji="0" lang="de-DE" altLang="de-DE" smtClean="0"/>
              <a:pPr>
                <a:spcBef>
                  <a:spcPct val="0"/>
                </a:spcBef>
              </a:pPr>
              <a:t>13</a:t>
            </a:fld>
            <a:endParaRPr kumimoji="0" lang="de-DE" altLang="de-DE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de-DE" alt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</a:pPr>
            <a:fld id="{4A679695-BE72-4A36-B603-1507ED833E1A}" type="slidenum">
              <a:rPr kumimoji="0" lang="de-DE" altLang="de-DE" smtClean="0"/>
              <a:pPr>
                <a:spcBef>
                  <a:spcPct val="0"/>
                </a:spcBef>
              </a:pPr>
              <a:t>2</a:t>
            </a:fld>
            <a:endParaRPr kumimoji="0" lang="de-DE" altLang="de-DE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</a:pPr>
            <a:fld id="{F2EE2277-2DA8-4F72-8406-710621F942CD}" type="slidenum">
              <a:rPr kumimoji="0" lang="de-DE" altLang="de-DE" smtClean="0"/>
              <a:pPr>
                <a:spcBef>
                  <a:spcPct val="0"/>
                </a:spcBef>
              </a:pPr>
              <a:t>3</a:t>
            </a:fld>
            <a:endParaRPr kumimoji="0" lang="de-DE" altLang="de-DE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</a:pPr>
            <a:fld id="{228F3999-1695-4398-89D7-D69E9CDC1359}" type="slidenum">
              <a:rPr kumimoji="0" lang="de-DE" altLang="de-DE" smtClean="0"/>
              <a:pPr>
                <a:spcBef>
                  <a:spcPct val="0"/>
                </a:spcBef>
              </a:pPr>
              <a:t>4</a:t>
            </a:fld>
            <a:endParaRPr kumimoji="0" lang="de-DE" altLang="de-DE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</a:pPr>
            <a:fld id="{6479D34D-B187-4011-A070-AEEBB7D58A60}" type="slidenum">
              <a:rPr kumimoji="0" lang="de-DE" altLang="de-DE" smtClean="0"/>
              <a:pPr>
                <a:spcBef>
                  <a:spcPct val="0"/>
                </a:spcBef>
              </a:pPr>
              <a:t>5</a:t>
            </a:fld>
            <a:endParaRPr kumimoji="0" lang="de-DE" altLang="de-DE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</a:pPr>
            <a:fld id="{3111B06E-ABB2-46D1-9D59-2512F903C783}" type="slidenum">
              <a:rPr kumimoji="0" lang="de-DE" altLang="de-DE" smtClean="0"/>
              <a:pPr>
                <a:spcBef>
                  <a:spcPct val="0"/>
                </a:spcBef>
              </a:pPr>
              <a:t>6</a:t>
            </a:fld>
            <a:endParaRPr kumimoji="0" lang="de-DE" altLang="de-DE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</a:pPr>
            <a:fld id="{CA83761B-8AF5-40F9-99BA-3464C21A779C}" type="slidenum">
              <a:rPr kumimoji="0" lang="de-DE" altLang="de-DE" smtClean="0"/>
              <a:pPr>
                <a:spcBef>
                  <a:spcPct val="0"/>
                </a:spcBef>
              </a:pPr>
              <a:t>7</a:t>
            </a:fld>
            <a:endParaRPr kumimoji="0" lang="de-DE" altLang="de-DE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</a:pPr>
            <a:fld id="{18F4FE40-520D-4CCE-BA08-ACA329ADD078}" type="slidenum">
              <a:rPr kumimoji="0" lang="de-DE" altLang="de-DE" smtClean="0"/>
              <a:pPr>
                <a:spcBef>
                  <a:spcPct val="0"/>
                </a:spcBef>
              </a:pPr>
              <a:t>8</a:t>
            </a:fld>
            <a:endParaRPr kumimoji="0" lang="de-DE" altLang="de-DE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0"/>
              </a:spcBef>
            </a:pPr>
            <a:fld id="{7CACF9F8-5276-4821-89AE-B11F48854946}" type="slidenum">
              <a:rPr kumimoji="0" lang="de-DE" altLang="de-DE" smtClean="0"/>
              <a:pPr>
                <a:spcBef>
                  <a:spcPct val="0"/>
                </a:spcBef>
              </a:pPr>
              <a:t>9</a:t>
            </a:fld>
            <a:endParaRPr kumimoji="0" lang="de-DE" altLang="de-DE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742724" y="3712104"/>
            <a:ext cx="8415514" cy="793750"/>
          </a:xfrm>
          <a:prstGeom prst="rect">
            <a:avLst/>
          </a:prstGeom>
          <a:solidFill>
            <a:schemeClr val="bg2">
              <a:alpha val="50195"/>
            </a:schemeClr>
          </a:solidFill>
          <a:ln>
            <a:noFill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defRPr/>
            </a:pPr>
            <a:endParaRPr lang="de-DE" altLang="de-DE" sz="2667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" y="5345908"/>
            <a:ext cx="10158237" cy="367771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defRPr/>
            </a:pPr>
            <a:endParaRPr lang="de-DE" altLang="de-DE" sz="2667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8415516" y="4918605"/>
            <a:ext cx="1744486" cy="796396"/>
          </a:xfrm>
          <a:custGeom>
            <a:avLst/>
            <a:gdLst>
              <a:gd name="T0" fmla="*/ 2147483647 w 989"/>
              <a:gd name="T1" fmla="*/ 0 h 602"/>
              <a:gd name="T2" fmla="*/ 2147483647 w 989"/>
              <a:gd name="T3" fmla="*/ 2147483647 h 602"/>
              <a:gd name="T4" fmla="*/ 2147483647 w 989"/>
              <a:gd name="T5" fmla="*/ 2147483647 h 602"/>
              <a:gd name="T6" fmla="*/ 0 w 989"/>
              <a:gd name="T7" fmla="*/ 2147483647 h 602"/>
              <a:gd name="T8" fmla="*/ 2147483647 w 989"/>
              <a:gd name="T9" fmla="*/ 0 h 60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89" h="602">
                <a:moveTo>
                  <a:pt x="243" y="0"/>
                </a:moveTo>
                <a:lnTo>
                  <a:pt x="988" y="346"/>
                </a:lnTo>
                <a:lnTo>
                  <a:pt x="953" y="600"/>
                </a:lnTo>
                <a:lnTo>
                  <a:pt x="0" y="601"/>
                </a:lnTo>
                <a:lnTo>
                  <a:pt x="243" y="0"/>
                </a:lnTo>
              </a:path>
            </a:pathLst>
          </a:custGeom>
          <a:solidFill>
            <a:schemeClr val="tx1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de-DE" sz="2667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8417278" y="5147471"/>
            <a:ext cx="1742722" cy="567531"/>
          </a:xfrm>
          <a:custGeom>
            <a:avLst/>
            <a:gdLst>
              <a:gd name="T0" fmla="*/ 0 w 988"/>
              <a:gd name="T1" fmla="*/ 2147483647 h 429"/>
              <a:gd name="T2" fmla="*/ 2147483647 w 988"/>
              <a:gd name="T3" fmla="*/ 0 h 429"/>
              <a:gd name="T4" fmla="*/ 2147483647 w 988"/>
              <a:gd name="T5" fmla="*/ 2147483647 h 429"/>
              <a:gd name="T6" fmla="*/ 2147483647 w 988"/>
              <a:gd name="T7" fmla="*/ 2147483647 h 429"/>
              <a:gd name="T8" fmla="*/ 0 w 988"/>
              <a:gd name="T9" fmla="*/ 2147483647 h 4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88" h="429">
                <a:moveTo>
                  <a:pt x="0" y="428"/>
                </a:moveTo>
                <a:lnTo>
                  <a:pt x="427" y="0"/>
                </a:lnTo>
                <a:lnTo>
                  <a:pt x="987" y="219"/>
                </a:lnTo>
                <a:lnTo>
                  <a:pt x="987" y="428"/>
                </a:lnTo>
                <a:lnTo>
                  <a:pt x="0" y="428"/>
                </a:lnTo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de-DE" sz="2667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" y="0"/>
            <a:ext cx="10158237" cy="10795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defRPr/>
            </a:pPr>
            <a:endParaRPr lang="de-DE" altLang="de-DE" sz="2667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0" y="0"/>
            <a:ext cx="2457098" cy="5715000"/>
          </a:xfrm>
          <a:custGeom>
            <a:avLst/>
            <a:gdLst>
              <a:gd name="T0" fmla="*/ 0 w 1393"/>
              <a:gd name="T1" fmla="*/ 0 h 4320"/>
              <a:gd name="T2" fmla="*/ 2147483647 w 1393"/>
              <a:gd name="T3" fmla="*/ 2147483647 h 4320"/>
              <a:gd name="T4" fmla="*/ 2147483647 w 1393"/>
              <a:gd name="T5" fmla="*/ 2147483647 h 4320"/>
              <a:gd name="T6" fmla="*/ 0 w 1393"/>
              <a:gd name="T7" fmla="*/ 2147483647 h 4320"/>
              <a:gd name="T8" fmla="*/ 0 w 1393"/>
              <a:gd name="T9" fmla="*/ 0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93" h="4320">
                <a:moveTo>
                  <a:pt x="0" y="0"/>
                </a:moveTo>
                <a:lnTo>
                  <a:pt x="1392" y="240"/>
                </a:lnTo>
                <a:lnTo>
                  <a:pt x="288" y="4319"/>
                </a:lnTo>
                <a:lnTo>
                  <a:pt x="0" y="4319"/>
                </a:lnTo>
                <a:lnTo>
                  <a:pt x="0" y="0"/>
                </a:lnTo>
              </a:path>
            </a:pathLst>
          </a:custGeom>
          <a:solidFill>
            <a:schemeClr val="tx1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de-DE" sz="2667"/>
          </a:p>
        </p:txBody>
      </p:sp>
      <p:sp>
        <p:nvSpPr>
          <p:cNvPr id="10" name="Freeform 10"/>
          <p:cNvSpPr>
            <a:spLocks/>
          </p:cNvSpPr>
          <p:nvPr/>
        </p:nvSpPr>
        <p:spPr bwMode="auto">
          <a:xfrm>
            <a:off x="3529" y="-13229"/>
            <a:ext cx="1691570" cy="5728229"/>
          </a:xfrm>
          <a:custGeom>
            <a:avLst/>
            <a:gdLst>
              <a:gd name="T0" fmla="*/ 0 w 959"/>
              <a:gd name="T1" fmla="*/ 0 h 4330"/>
              <a:gd name="T2" fmla="*/ 2147483647 w 959"/>
              <a:gd name="T3" fmla="*/ 2147483647 h 4330"/>
              <a:gd name="T4" fmla="*/ 2147483647 w 959"/>
              <a:gd name="T5" fmla="*/ 2147483647 h 4330"/>
              <a:gd name="T6" fmla="*/ 0 w 959"/>
              <a:gd name="T7" fmla="*/ 2147483647 h 4330"/>
              <a:gd name="T8" fmla="*/ 0 w 959"/>
              <a:gd name="T9" fmla="*/ 0 h 43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59" h="4330">
                <a:moveTo>
                  <a:pt x="0" y="0"/>
                </a:moveTo>
                <a:lnTo>
                  <a:pt x="958" y="346"/>
                </a:lnTo>
                <a:lnTo>
                  <a:pt x="286" y="4329"/>
                </a:lnTo>
                <a:lnTo>
                  <a:pt x="0" y="4329"/>
                </a:lnTo>
                <a:lnTo>
                  <a:pt x="0" y="0"/>
                </a:lnTo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de-DE" sz="2667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ctrTitle" sz="quarter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Hier klicken, um Master-</a:t>
            </a:r>
            <a:br>
              <a:rPr lang="de-DE"/>
            </a:br>
            <a:r>
              <a:rPr lang="de-DE"/>
              <a:t>Titelformat zu bearbeiten</a:t>
            </a:r>
          </a:p>
        </p:txBody>
      </p:sp>
      <p:sp>
        <p:nvSpPr>
          <p:cNvPr id="3087" name="Rectangle 1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78000" y="3746500"/>
            <a:ext cx="7535333" cy="762000"/>
          </a:xfrm>
          <a:ln w="12700" cap="sq">
            <a:headEnd type="none" w="sm" len="sm"/>
            <a:tailEnd type="none" w="sm" len="sm"/>
          </a:ln>
        </p:spPr>
        <p:txBody>
          <a:bodyPr lIns="91440" tIns="45720" rIns="91440" bIns="45720" anchor="ctr"/>
          <a:lstStyle>
            <a:lvl1pPr marL="0" indent="0">
              <a:buFont typeface="Wingdings" pitchFamily="2" charset="2"/>
              <a:buNone/>
              <a:defRPr sz="3111"/>
            </a:lvl1pPr>
          </a:lstStyle>
          <a:p>
            <a:r>
              <a:rPr lang="de-DE"/>
              <a:t>Hier klicken, um Master-Untertitelformat</a:t>
            </a:r>
          </a:p>
          <a:p>
            <a:r>
              <a:rPr lang="de-DE"/>
              <a:t>zu bearbeiten</a:t>
            </a:r>
          </a:p>
        </p:txBody>
      </p:sp>
      <p:sp>
        <p:nvSpPr>
          <p:cNvPr id="11" name="Rectangle 12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78C5E-CC46-4BA5-83BF-F2610B5503D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12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3" name="Rectangle 14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2902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2BCE7A-6EBC-42C2-84E7-8DB1EAD9CA8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5284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076849" y="0"/>
            <a:ext cx="1906763" cy="506544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353028" y="0"/>
            <a:ext cx="5554487" cy="5065448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1A5CC-2757-48A6-9455-8CBE3F1544E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1030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FF90E-8D31-4B74-9232-3D7DC7B3F36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2753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2570" y="3672418"/>
            <a:ext cx="8636000" cy="1135063"/>
          </a:xfrm>
        </p:spPr>
        <p:txBody>
          <a:bodyPr anchor="t"/>
          <a:lstStyle>
            <a:lvl1pPr algn="l">
              <a:defRPr sz="4444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02570" y="2422261"/>
            <a:ext cx="8636000" cy="1250156"/>
          </a:xfrm>
        </p:spPr>
        <p:txBody>
          <a:bodyPr anchor="b"/>
          <a:lstStyle>
            <a:lvl1pPr marL="0" indent="0">
              <a:buNone/>
              <a:defRPr sz="2222"/>
            </a:lvl1pPr>
            <a:lvl2pPr marL="507995" indent="0">
              <a:buNone/>
              <a:defRPr sz="2000"/>
            </a:lvl2pPr>
            <a:lvl3pPr marL="1015990" indent="0">
              <a:buNone/>
              <a:defRPr sz="1778"/>
            </a:lvl3pPr>
            <a:lvl4pPr marL="1523985" indent="0">
              <a:buNone/>
              <a:defRPr sz="1556"/>
            </a:lvl4pPr>
            <a:lvl5pPr marL="2031980" indent="0">
              <a:buNone/>
              <a:defRPr sz="1556"/>
            </a:lvl5pPr>
            <a:lvl6pPr marL="2539975" indent="0">
              <a:buNone/>
              <a:defRPr sz="1556"/>
            </a:lvl6pPr>
            <a:lvl7pPr marL="3047970" indent="0">
              <a:buNone/>
              <a:defRPr sz="1556"/>
            </a:lvl7pPr>
            <a:lvl8pPr marL="3555964" indent="0">
              <a:buNone/>
              <a:defRPr sz="1556"/>
            </a:lvl8pPr>
            <a:lvl9pPr marL="4063959" indent="0">
              <a:buNone/>
              <a:defRPr sz="1556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8CC1C-67C3-4069-9FB6-D9154D794B3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3331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455335" y="1606021"/>
            <a:ext cx="3679472" cy="3459428"/>
          </a:xfrm>
        </p:spPr>
        <p:txBody>
          <a:bodyPr/>
          <a:lstStyle>
            <a:lvl1pPr>
              <a:defRPr sz="3111"/>
            </a:lvl1pPr>
            <a:lvl2pPr>
              <a:defRPr sz="2667"/>
            </a:lvl2pPr>
            <a:lvl3pPr>
              <a:defRPr sz="2222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304141" y="1606021"/>
            <a:ext cx="3679472" cy="3459428"/>
          </a:xfrm>
        </p:spPr>
        <p:txBody>
          <a:bodyPr/>
          <a:lstStyle>
            <a:lvl1pPr>
              <a:defRPr sz="3111"/>
            </a:lvl1pPr>
            <a:lvl2pPr>
              <a:defRPr sz="2667"/>
            </a:lvl2pPr>
            <a:lvl3pPr>
              <a:defRPr sz="2222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916A42-43D9-47B9-8C2E-D2DD2EFAC65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7512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8000" y="228865"/>
            <a:ext cx="91440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08000" y="1279262"/>
            <a:ext cx="4489098" cy="533135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507995" indent="0">
              <a:buNone/>
              <a:defRPr sz="2222" b="1"/>
            </a:lvl2pPr>
            <a:lvl3pPr marL="1015990" indent="0">
              <a:buNone/>
              <a:defRPr sz="2000" b="1"/>
            </a:lvl3pPr>
            <a:lvl4pPr marL="1523985" indent="0">
              <a:buNone/>
              <a:defRPr sz="1778" b="1"/>
            </a:lvl4pPr>
            <a:lvl5pPr marL="2031980" indent="0">
              <a:buNone/>
              <a:defRPr sz="1778" b="1"/>
            </a:lvl5pPr>
            <a:lvl6pPr marL="2539975" indent="0">
              <a:buNone/>
              <a:defRPr sz="1778" b="1"/>
            </a:lvl6pPr>
            <a:lvl7pPr marL="3047970" indent="0">
              <a:buNone/>
              <a:defRPr sz="1778" b="1"/>
            </a:lvl7pPr>
            <a:lvl8pPr marL="3555964" indent="0">
              <a:buNone/>
              <a:defRPr sz="1778" b="1"/>
            </a:lvl8pPr>
            <a:lvl9pPr marL="4063959" indent="0">
              <a:buNone/>
              <a:defRPr sz="1778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8000" y="1812396"/>
            <a:ext cx="4489098" cy="3292740"/>
          </a:xfrm>
        </p:spPr>
        <p:txBody>
          <a:bodyPr/>
          <a:lstStyle>
            <a:lvl1pPr>
              <a:defRPr sz="2667"/>
            </a:lvl1pPr>
            <a:lvl2pPr>
              <a:defRPr sz="2222"/>
            </a:lvl2pPr>
            <a:lvl3pPr>
              <a:defRPr sz="2000"/>
            </a:lvl3pPr>
            <a:lvl4pPr>
              <a:defRPr sz="1778"/>
            </a:lvl4pPr>
            <a:lvl5pPr>
              <a:defRPr sz="1778"/>
            </a:lvl5pPr>
            <a:lvl6pPr>
              <a:defRPr sz="1778"/>
            </a:lvl6pPr>
            <a:lvl7pPr>
              <a:defRPr sz="1778"/>
            </a:lvl7pPr>
            <a:lvl8pPr>
              <a:defRPr sz="1778"/>
            </a:lvl8pPr>
            <a:lvl9pPr>
              <a:defRPr sz="1778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161141" y="1279262"/>
            <a:ext cx="4490861" cy="533135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507995" indent="0">
              <a:buNone/>
              <a:defRPr sz="2222" b="1"/>
            </a:lvl2pPr>
            <a:lvl3pPr marL="1015990" indent="0">
              <a:buNone/>
              <a:defRPr sz="2000" b="1"/>
            </a:lvl3pPr>
            <a:lvl4pPr marL="1523985" indent="0">
              <a:buNone/>
              <a:defRPr sz="1778" b="1"/>
            </a:lvl4pPr>
            <a:lvl5pPr marL="2031980" indent="0">
              <a:buNone/>
              <a:defRPr sz="1778" b="1"/>
            </a:lvl5pPr>
            <a:lvl6pPr marL="2539975" indent="0">
              <a:buNone/>
              <a:defRPr sz="1778" b="1"/>
            </a:lvl6pPr>
            <a:lvl7pPr marL="3047970" indent="0">
              <a:buNone/>
              <a:defRPr sz="1778" b="1"/>
            </a:lvl7pPr>
            <a:lvl8pPr marL="3555964" indent="0">
              <a:buNone/>
              <a:defRPr sz="1778" b="1"/>
            </a:lvl8pPr>
            <a:lvl9pPr marL="4063959" indent="0">
              <a:buNone/>
              <a:defRPr sz="1778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161141" y="1812396"/>
            <a:ext cx="4490861" cy="3292740"/>
          </a:xfrm>
        </p:spPr>
        <p:txBody>
          <a:bodyPr/>
          <a:lstStyle>
            <a:lvl1pPr>
              <a:defRPr sz="2667"/>
            </a:lvl1pPr>
            <a:lvl2pPr>
              <a:defRPr sz="2222"/>
            </a:lvl2pPr>
            <a:lvl3pPr>
              <a:defRPr sz="2000"/>
            </a:lvl3pPr>
            <a:lvl4pPr>
              <a:defRPr sz="1778"/>
            </a:lvl4pPr>
            <a:lvl5pPr>
              <a:defRPr sz="1778"/>
            </a:lvl5pPr>
            <a:lvl6pPr>
              <a:defRPr sz="1778"/>
            </a:lvl6pPr>
            <a:lvl7pPr>
              <a:defRPr sz="1778"/>
            </a:lvl7pPr>
            <a:lvl8pPr>
              <a:defRPr sz="1778"/>
            </a:lvl8pPr>
            <a:lvl9pPr>
              <a:defRPr sz="1778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38C50-AD55-418D-8CC6-3D1ADBB0059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5348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413F0E-BCF2-455E-AF05-2AD58572E84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4056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60E16-7B1D-4352-8F5F-20E93954504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2549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8002" y="227543"/>
            <a:ext cx="3342570" cy="968375"/>
          </a:xfrm>
        </p:spPr>
        <p:txBody>
          <a:bodyPr/>
          <a:lstStyle>
            <a:lvl1pPr algn="l">
              <a:defRPr sz="2222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72278" y="227542"/>
            <a:ext cx="5679722" cy="4877594"/>
          </a:xfrm>
        </p:spPr>
        <p:txBody>
          <a:bodyPr/>
          <a:lstStyle>
            <a:lvl1pPr>
              <a:defRPr sz="3556"/>
            </a:lvl1pPr>
            <a:lvl2pPr>
              <a:defRPr sz="3111"/>
            </a:lvl2pPr>
            <a:lvl3pPr>
              <a:defRPr sz="2667"/>
            </a:lvl3pPr>
            <a:lvl4pPr>
              <a:defRPr sz="2222"/>
            </a:lvl4pPr>
            <a:lvl5pPr>
              <a:defRPr sz="2222"/>
            </a:lvl5pPr>
            <a:lvl6pPr>
              <a:defRPr sz="2222"/>
            </a:lvl6pPr>
            <a:lvl7pPr>
              <a:defRPr sz="2222"/>
            </a:lvl7pPr>
            <a:lvl8pPr>
              <a:defRPr sz="2222"/>
            </a:lvl8pPr>
            <a:lvl9pPr>
              <a:defRPr sz="2222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08002" y="1195918"/>
            <a:ext cx="3342570" cy="3909219"/>
          </a:xfrm>
        </p:spPr>
        <p:txBody>
          <a:bodyPr/>
          <a:lstStyle>
            <a:lvl1pPr marL="0" indent="0">
              <a:buNone/>
              <a:defRPr sz="1556"/>
            </a:lvl1pPr>
            <a:lvl2pPr marL="507995" indent="0">
              <a:buNone/>
              <a:defRPr sz="1333"/>
            </a:lvl2pPr>
            <a:lvl3pPr marL="1015990" indent="0">
              <a:buNone/>
              <a:defRPr sz="1111"/>
            </a:lvl3pPr>
            <a:lvl4pPr marL="1523985" indent="0">
              <a:buNone/>
              <a:defRPr sz="1000"/>
            </a:lvl4pPr>
            <a:lvl5pPr marL="2031980" indent="0">
              <a:buNone/>
              <a:defRPr sz="1000"/>
            </a:lvl5pPr>
            <a:lvl6pPr marL="2539975" indent="0">
              <a:buNone/>
              <a:defRPr sz="1000"/>
            </a:lvl6pPr>
            <a:lvl7pPr marL="3047970" indent="0">
              <a:buNone/>
              <a:defRPr sz="1000"/>
            </a:lvl7pPr>
            <a:lvl8pPr marL="3555964" indent="0">
              <a:buNone/>
              <a:defRPr sz="1000"/>
            </a:lvl8pPr>
            <a:lvl9pPr marL="4063959" indent="0">
              <a:buNone/>
              <a:defRPr sz="10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7EC797-A145-4250-8BFF-84B7E68240F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350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91431" y="4000500"/>
            <a:ext cx="6096000" cy="472282"/>
          </a:xfrm>
        </p:spPr>
        <p:txBody>
          <a:bodyPr/>
          <a:lstStyle>
            <a:lvl1pPr algn="l">
              <a:defRPr sz="2222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91431" y="510646"/>
            <a:ext cx="6096000" cy="3429000"/>
          </a:xfrm>
        </p:spPr>
        <p:txBody>
          <a:bodyPr/>
          <a:lstStyle>
            <a:lvl1pPr marL="0" indent="0">
              <a:buNone/>
              <a:defRPr sz="3556"/>
            </a:lvl1pPr>
            <a:lvl2pPr marL="507995" indent="0">
              <a:buNone/>
              <a:defRPr sz="3111"/>
            </a:lvl2pPr>
            <a:lvl3pPr marL="1015990" indent="0">
              <a:buNone/>
              <a:defRPr sz="2667"/>
            </a:lvl3pPr>
            <a:lvl4pPr marL="1523985" indent="0">
              <a:buNone/>
              <a:defRPr sz="2222"/>
            </a:lvl4pPr>
            <a:lvl5pPr marL="2031980" indent="0">
              <a:buNone/>
              <a:defRPr sz="2222"/>
            </a:lvl5pPr>
            <a:lvl6pPr marL="2539975" indent="0">
              <a:buNone/>
              <a:defRPr sz="2222"/>
            </a:lvl6pPr>
            <a:lvl7pPr marL="3047970" indent="0">
              <a:buNone/>
              <a:defRPr sz="2222"/>
            </a:lvl7pPr>
            <a:lvl8pPr marL="3555964" indent="0">
              <a:buNone/>
              <a:defRPr sz="2222"/>
            </a:lvl8pPr>
            <a:lvl9pPr marL="4063959" indent="0">
              <a:buNone/>
              <a:defRPr sz="2222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91431" y="4472782"/>
            <a:ext cx="6096000" cy="670718"/>
          </a:xfrm>
        </p:spPr>
        <p:txBody>
          <a:bodyPr/>
          <a:lstStyle>
            <a:lvl1pPr marL="0" indent="0">
              <a:buNone/>
              <a:defRPr sz="1556"/>
            </a:lvl1pPr>
            <a:lvl2pPr marL="507995" indent="0">
              <a:buNone/>
              <a:defRPr sz="1333"/>
            </a:lvl2pPr>
            <a:lvl3pPr marL="1015990" indent="0">
              <a:buNone/>
              <a:defRPr sz="1111"/>
            </a:lvl3pPr>
            <a:lvl4pPr marL="1523985" indent="0">
              <a:buNone/>
              <a:defRPr sz="1000"/>
            </a:lvl4pPr>
            <a:lvl5pPr marL="2031980" indent="0">
              <a:buNone/>
              <a:defRPr sz="1000"/>
            </a:lvl5pPr>
            <a:lvl6pPr marL="2539975" indent="0">
              <a:buNone/>
              <a:defRPr sz="1000"/>
            </a:lvl6pPr>
            <a:lvl7pPr marL="3047970" indent="0">
              <a:buNone/>
              <a:defRPr sz="1000"/>
            </a:lvl7pPr>
            <a:lvl8pPr marL="3555964" indent="0">
              <a:buNone/>
              <a:defRPr sz="1000"/>
            </a:lvl8pPr>
            <a:lvl9pPr marL="4063959" indent="0">
              <a:buNone/>
              <a:defRPr sz="10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7F296-2E7D-4EBE-A5B7-05E84F4F700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7615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/>
        </p:nvSpPr>
        <p:spPr bwMode="auto">
          <a:xfrm>
            <a:off x="2" y="5345908"/>
            <a:ext cx="10158237" cy="367771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defRPr/>
            </a:pPr>
            <a:endParaRPr lang="de-DE" altLang="de-DE" sz="2667"/>
          </a:p>
        </p:txBody>
      </p:sp>
      <p:sp>
        <p:nvSpPr>
          <p:cNvPr id="1027" name="Freeform 4"/>
          <p:cNvSpPr>
            <a:spLocks/>
          </p:cNvSpPr>
          <p:nvPr/>
        </p:nvSpPr>
        <p:spPr bwMode="auto">
          <a:xfrm>
            <a:off x="8415516" y="4918605"/>
            <a:ext cx="1744486" cy="796396"/>
          </a:xfrm>
          <a:custGeom>
            <a:avLst/>
            <a:gdLst>
              <a:gd name="T0" fmla="*/ 2147483647 w 989"/>
              <a:gd name="T1" fmla="*/ 0 h 602"/>
              <a:gd name="T2" fmla="*/ 2147483647 w 989"/>
              <a:gd name="T3" fmla="*/ 2147483647 h 602"/>
              <a:gd name="T4" fmla="*/ 2147483647 w 989"/>
              <a:gd name="T5" fmla="*/ 2147483647 h 602"/>
              <a:gd name="T6" fmla="*/ 0 w 989"/>
              <a:gd name="T7" fmla="*/ 2147483647 h 602"/>
              <a:gd name="T8" fmla="*/ 2147483647 w 989"/>
              <a:gd name="T9" fmla="*/ 0 h 60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89" h="602">
                <a:moveTo>
                  <a:pt x="243" y="0"/>
                </a:moveTo>
                <a:lnTo>
                  <a:pt x="988" y="346"/>
                </a:lnTo>
                <a:lnTo>
                  <a:pt x="953" y="600"/>
                </a:lnTo>
                <a:lnTo>
                  <a:pt x="0" y="601"/>
                </a:lnTo>
                <a:lnTo>
                  <a:pt x="243" y="0"/>
                </a:lnTo>
              </a:path>
            </a:pathLst>
          </a:custGeom>
          <a:solidFill>
            <a:schemeClr val="tx1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de-DE" sz="2667"/>
          </a:p>
        </p:txBody>
      </p:sp>
      <p:sp>
        <p:nvSpPr>
          <p:cNvPr id="1028" name="Freeform 5"/>
          <p:cNvSpPr>
            <a:spLocks/>
          </p:cNvSpPr>
          <p:nvPr/>
        </p:nvSpPr>
        <p:spPr bwMode="auto">
          <a:xfrm>
            <a:off x="8417278" y="5147471"/>
            <a:ext cx="1742722" cy="567531"/>
          </a:xfrm>
          <a:custGeom>
            <a:avLst/>
            <a:gdLst>
              <a:gd name="T0" fmla="*/ 0 w 988"/>
              <a:gd name="T1" fmla="*/ 2147483647 h 429"/>
              <a:gd name="T2" fmla="*/ 2147483647 w 988"/>
              <a:gd name="T3" fmla="*/ 0 h 429"/>
              <a:gd name="T4" fmla="*/ 2147483647 w 988"/>
              <a:gd name="T5" fmla="*/ 2147483647 h 429"/>
              <a:gd name="T6" fmla="*/ 2147483647 w 988"/>
              <a:gd name="T7" fmla="*/ 2147483647 h 429"/>
              <a:gd name="T8" fmla="*/ 0 w 988"/>
              <a:gd name="T9" fmla="*/ 2147483647 h 4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88" h="429">
                <a:moveTo>
                  <a:pt x="0" y="428"/>
                </a:moveTo>
                <a:lnTo>
                  <a:pt x="427" y="0"/>
                </a:lnTo>
                <a:lnTo>
                  <a:pt x="987" y="219"/>
                </a:lnTo>
                <a:lnTo>
                  <a:pt x="987" y="428"/>
                </a:lnTo>
                <a:lnTo>
                  <a:pt x="0" y="428"/>
                </a:lnTo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de-DE" sz="2667"/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2" y="0"/>
            <a:ext cx="10158237" cy="10795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defRPr/>
            </a:pPr>
            <a:endParaRPr lang="de-DE" altLang="de-DE" sz="2667"/>
          </a:p>
        </p:txBody>
      </p:sp>
      <p:sp>
        <p:nvSpPr>
          <p:cNvPr id="1030" name="Freeform 7"/>
          <p:cNvSpPr>
            <a:spLocks/>
          </p:cNvSpPr>
          <p:nvPr/>
        </p:nvSpPr>
        <p:spPr bwMode="auto">
          <a:xfrm>
            <a:off x="0" y="0"/>
            <a:ext cx="2457098" cy="5715000"/>
          </a:xfrm>
          <a:custGeom>
            <a:avLst/>
            <a:gdLst>
              <a:gd name="T0" fmla="*/ 0 w 1393"/>
              <a:gd name="T1" fmla="*/ 0 h 4320"/>
              <a:gd name="T2" fmla="*/ 2147483647 w 1393"/>
              <a:gd name="T3" fmla="*/ 2147483647 h 4320"/>
              <a:gd name="T4" fmla="*/ 2147483647 w 1393"/>
              <a:gd name="T5" fmla="*/ 2147483647 h 4320"/>
              <a:gd name="T6" fmla="*/ 0 w 1393"/>
              <a:gd name="T7" fmla="*/ 2147483647 h 4320"/>
              <a:gd name="T8" fmla="*/ 0 w 1393"/>
              <a:gd name="T9" fmla="*/ 0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93" h="4320">
                <a:moveTo>
                  <a:pt x="0" y="0"/>
                </a:moveTo>
                <a:lnTo>
                  <a:pt x="1392" y="240"/>
                </a:lnTo>
                <a:lnTo>
                  <a:pt x="288" y="4319"/>
                </a:lnTo>
                <a:lnTo>
                  <a:pt x="0" y="4319"/>
                </a:lnTo>
                <a:lnTo>
                  <a:pt x="0" y="0"/>
                </a:lnTo>
              </a:path>
            </a:pathLst>
          </a:custGeom>
          <a:solidFill>
            <a:schemeClr val="tx1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de-DE" sz="2667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3820" y="5345908"/>
            <a:ext cx="1770944" cy="367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kumimoji="0" sz="1556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74737" y="5345908"/>
            <a:ext cx="5656791" cy="367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556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2353028" y="0"/>
            <a:ext cx="7630583" cy="887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Hier klicken, um Master-Titelformat zu bearbeiten</a:t>
            </a:r>
          </a:p>
        </p:txBody>
      </p:sp>
      <p:sp>
        <p:nvSpPr>
          <p:cNvPr id="1034" name="Freeform 11"/>
          <p:cNvSpPr>
            <a:spLocks/>
          </p:cNvSpPr>
          <p:nvPr/>
        </p:nvSpPr>
        <p:spPr bwMode="auto">
          <a:xfrm>
            <a:off x="2" y="-13229"/>
            <a:ext cx="1691570" cy="5728229"/>
          </a:xfrm>
          <a:custGeom>
            <a:avLst/>
            <a:gdLst>
              <a:gd name="T0" fmla="*/ 0 w 959"/>
              <a:gd name="T1" fmla="*/ 0 h 4330"/>
              <a:gd name="T2" fmla="*/ 2147483647 w 959"/>
              <a:gd name="T3" fmla="*/ 2147483647 h 4330"/>
              <a:gd name="T4" fmla="*/ 2147483647 w 959"/>
              <a:gd name="T5" fmla="*/ 2147483647 h 4330"/>
              <a:gd name="T6" fmla="*/ 0 w 959"/>
              <a:gd name="T7" fmla="*/ 2147483647 h 4330"/>
              <a:gd name="T8" fmla="*/ 0 w 959"/>
              <a:gd name="T9" fmla="*/ 0 h 43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59" h="4330">
                <a:moveTo>
                  <a:pt x="0" y="0"/>
                </a:moveTo>
                <a:lnTo>
                  <a:pt x="958" y="346"/>
                </a:lnTo>
                <a:lnTo>
                  <a:pt x="286" y="4329"/>
                </a:lnTo>
                <a:lnTo>
                  <a:pt x="0" y="4329"/>
                </a:lnTo>
                <a:lnTo>
                  <a:pt x="0" y="0"/>
                </a:lnTo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de-DE" sz="2667"/>
          </a:p>
        </p:txBody>
      </p:sp>
      <p:sp>
        <p:nvSpPr>
          <p:cNvPr id="1035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55333" y="1606021"/>
            <a:ext cx="7528278" cy="3459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Hier klicken, um Master-Textformat zu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803570" y="5345907"/>
            <a:ext cx="1077736" cy="353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kumimoji="0" sz="1556">
                <a:latin typeface="Times New Roman" pitchFamily="18" charset="0"/>
              </a:defRPr>
            </a:lvl1pPr>
          </a:lstStyle>
          <a:p>
            <a:pPr>
              <a:defRPr/>
            </a:pPr>
            <a:fld id="{03719465-4C6D-46FA-AF71-1247E8B8543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507995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101599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523985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203198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80996" indent="-380996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5000"/>
        <a:buFont typeface="Wingdings" pitchFamily="2" charset="2"/>
        <a:buChar char="u"/>
        <a:defRPr sz="2667">
          <a:solidFill>
            <a:schemeClr val="tx1"/>
          </a:solidFill>
          <a:latin typeface="+mn-lt"/>
          <a:ea typeface="+mn-ea"/>
          <a:cs typeface="+mn-cs"/>
        </a:defRPr>
      </a:lvl1pPr>
      <a:lvl2pPr marL="825492" indent="-317497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5000"/>
        <a:buFont typeface="Wingdings" pitchFamily="2" charset="2"/>
        <a:buChar char="n"/>
        <a:defRPr sz="2222">
          <a:solidFill>
            <a:schemeClr val="tx1"/>
          </a:solidFill>
          <a:latin typeface="+mn-lt"/>
        </a:defRPr>
      </a:lvl2pPr>
      <a:lvl3pPr marL="1206488" indent="-253997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2667">
          <a:solidFill>
            <a:schemeClr val="tx1"/>
          </a:solidFill>
          <a:latin typeface="+mn-lt"/>
        </a:defRPr>
      </a:lvl3pPr>
      <a:lvl4pPr marL="1587484" indent="-253997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n"/>
        <a:defRPr sz="1778">
          <a:solidFill>
            <a:schemeClr val="tx1"/>
          </a:solidFill>
          <a:latin typeface="+mn-lt"/>
        </a:defRPr>
      </a:lvl4pPr>
      <a:lvl5pPr marL="1968480" indent="-253997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1778">
          <a:solidFill>
            <a:schemeClr val="tx1"/>
          </a:solidFill>
          <a:latin typeface="+mn-lt"/>
        </a:defRPr>
      </a:lvl5pPr>
      <a:lvl6pPr marL="2476475" indent="-253997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1778">
          <a:solidFill>
            <a:schemeClr val="tx1"/>
          </a:solidFill>
          <a:latin typeface="+mn-lt"/>
        </a:defRPr>
      </a:lvl6pPr>
      <a:lvl7pPr marL="2984470" indent="-253997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1778">
          <a:solidFill>
            <a:schemeClr val="tx1"/>
          </a:solidFill>
          <a:latin typeface="+mn-lt"/>
        </a:defRPr>
      </a:lvl7pPr>
      <a:lvl8pPr marL="3492465" indent="-253997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1778">
          <a:solidFill>
            <a:schemeClr val="tx1"/>
          </a:solidFill>
          <a:latin typeface="+mn-lt"/>
        </a:defRPr>
      </a:lvl8pPr>
      <a:lvl9pPr marL="4000460" indent="-253997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1778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799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599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398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198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39975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47970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55964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63959" algn="l" defTabSz="10159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start.schulportal.hessen.de/owahl-5138-26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kultus.hessen.de/unterricht/kerncurricula-und-lehrplaene/kerncurricula/gymnasiale-oberstufe-ab-schuljahr-20242025-kerncurricula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s://kultusministerium.hessen.de/Schulsystem/Schulformen-und-Bildungsgaenge/Gymnasium/Gymnasiale-Oberstufe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jpeg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/>
          </p:cNvGraphicFramePr>
          <p:nvPr/>
        </p:nvGraphicFramePr>
        <p:xfrm>
          <a:off x="2794000" y="1164167"/>
          <a:ext cx="5672667" cy="2512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Clip" r:id="rId4" imgW="4582562" imgH="3041964" progId="">
                  <p:embed/>
                </p:oleObj>
              </mc:Choice>
              <mc:Fallback>
                <p:oleObj name="Clip" r:id="rId4" imgW="4582562" imgH="3041964" progId="">
                  <p:embed/>
                  <p:pic>
                    <p:nvPicPr>
                      <p:cNvPr id="4098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000" y="1164167"/>
                        <a:ext cx="5672667" cy="2512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8" name="Rectangle 1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Vorbereitung der Kurswahlen...</a:t>
            </a:r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778000" y="4198055"/>
            <a:ext cx="7535333" cy="846667"/>
          </a:xfrm>
          <a:ln w="9525"/>
          <a:extLs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de-DE" altLang="de-DE" sz="4000" dirty="0">
                <a:latin typeface="Arial" charset="0"/>
              </a:rPr>
              <a:t>... für die Qualifikationsphase</a:t>
            </a:r>
          </a:p>
          <a:p>
            <a:pPr algn="ctr" eaLnBrk="1" hangingPunct="1"/>
            <a:endParaRPr lang="de-DE" altLang="de-DE" sz="2667" dirty="0">
              <a:latin typeface="Arial" charset="0"/>
            </a:endParaRPr>
          </a:p>
          <a:p>
            <a:pPr algn="ctr" eaLnBrk="1" hangingPunct="1"/>
            <a:r>
              <a:rPr lang="de-DE" altLang="de-DE" sz="2667" dirty="0">
                <a:latin typeface="Arial" charset="0"/>
              </a:rPr>
              <a:t>Bernhard Hofmann, Studienleiter</a:t>
            </a:r>
          </a:p>
        </p:txBody>
      </p:sp>
      <p:pic>
        <p:nvPicPr>
          <p:cNvPr id="4111" name="Picture 15" descr="C:\Dokumente und Einstellungen\ruppert\Eigene Dateien\Eigene Bilder\abitur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0" y="881945"/>
            <a:ext cx="6265333" cy="2795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Bild 4" descr="RKS-Logo-Kulturschule">
            <a:extLst>
              <a:ext uri="{FF2B5EF4-FFF2-40B4-BE49-F238E27FC236}">
                <a16:creationId xmlns:a16="http://schemas.microsoft.com/office/drawing/2014/main" id="{05F7AF9F-A60D-4ECE-AB76-1E9673932977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8023" y="481236"/>
            <a:ext cx="10668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75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" fill="hold"/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" fill="hold"/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" fill="hold"/>
                                        <p:tgtEl>
                                          <p:spTgt spid="4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" fill="hold"/>
                                        <p:tgtEl>
                                          <p:spTgt spid="4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175"/>
                            </p:stCondLst>
                            <p:childTnLst>
                              <p:par>
                                <p:cTn id="26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8" grpId="0" autoUpdateAnimBg="0"/>
      <p:bldP spid="4109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5"/>
          <p:cNvSpPr>
            <a:spLocks noGrp="1" noChangeArrowheads="1"/>
          </p:cNvSpPr>
          <p:nvPr>
            <p:ph type="title"/>
          </p:nvPr>
        </p:nvSpPr>
        <p:spPr>
          <a:xfrm>
            <a:off x="3079778" y="-22820"/>
            <a:ext cx="6903833" cy="691629"/>
          </a:xfrm>
        </p:spPr>
        <p:txBody>
          <a:bodyPr/>
          <a:lstStyle/>
          <a:p>
            <a:pPr eaLnBrk="1" hangingPunct="1"/>
            <a:r>
              <a:rPr lang="de-DE" altLang="de-DE" dirty="0">
                <a:cs typeface="Times New Roman" charset="0"/>
              </a:rPr>
              <a:t>Abiturbereich</a:t>
            </a:r>
            <a:r>
              <a:rPr lang="de-DE" altLang="de-DE" dirty="0"/>
              <a:t> 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778000" y="1093611"/>
            <a:ext cx="8205611" cy="4515556"/>
          </a:xfrm>
        </p:spPr>
        <p:txBody>
          <a:bodyPr/>
          <a:lstStyle/>
          <a:p>
            <a:pPr marL="507995" indent="-507995" eaLnBrk="1" hangingPunct="1">
              <a:buNone/>
            </a:pPr>
            <a:r>
              <a:rPr lang="de-DE" altLang="de-DE" sz="3111" b="1" dirty="0">
                <a:cs typeface="Times New Roman" charset="0"/>
              </a:rPr>
              <a:t>Alle Prüfungsergebnisse in vierfacher Wertung</a:t>
            </a:r>
            <a:endParaRPr lang="de-DE" altLang="de-DE" sz="3111" b="1" dirty="0"/>
          </a:p>
          <a:p>
            <a:pPr marL="507995" indent="-507995" eaLnBrk="1" hangingPunct="1"/>
            <a:r>
              <a:rPr lang="de-DE" altLang="de-DE" sz="2778" dirty="0">
                <a:cs typeface="Times New Roman" charset="0"/>
              </a:rPr>
              <a:t>In mindestens drei Prüfungen, darunter einer Leistungsfachprüfung, müssen mindestens jeweils 5 Punkte (in einfacher Wertung) erreicht werden.</a:t>
            </a:r>
          </a:p>
          <a:p>
            <a:pPr marL="507995" indent="-507995" eaLnBrk="1" hangingPunct="1"/>
            <a:r>
              <a:rPr lang="de-DE" altLang="de-DE" sz="2778" dirty="0">
                <a:cs typeface="Times New Roman" charset="0"/>
              </a:rPr>
              <a:t>Keine Prüfung darf mit 0 Punkten abgeschlossen werden.</a:t>
            </a:r>
          </a:p>
          <a:p>
            <a:pPr marL="507995" indent="-507995" eaLnBrk="1" hangingPunct="1">
              <a:buNone/>
            </a:pPr>
            <a:r>
              <a:rPr lang="de-DE" altLang="de-DE" sz="3111" dirty="0">
                <a:cs typeface="Times New Roman" charset="0"/>
              </a:rPr>
              <a:t>	Insgesamt müssen in diesem Bereich </a:t>
            </a:r>
            <a:r>
              <a:rPr lang="de-DE" altLang="de-DE" sz="3111" b="1" dirty="0">
                <a:cs typeface="Times New Roman" charset="0"/>
              </a:rPr>
              <a:t>mindestens</a:t>
            </a:r>
            <a:r>
              <a:rPr lang="de-DE" altLang="de-DE" sz="3111" dirty="0">
                <a:cs typeface="Times New Roman" charset="0"/>
              </a:rPr>
              <a:t> </a:t>
            </a:r>
            <a:r>
              <a:rPr lang="de-DE" altLang="de-DE" sz="3111" b="1" dirty="0">
                <a:cs typeface="Times New Roman" charset="0"/>
              </a:rPr>
              <a:t>100 Punkte</a:t>
            </a:r>
            <a:r>
              <a:rPr lang="de-DE" altLang="de-DE" sz="3111" dirty="0">
                <a:cs typeface="Times New Roman" charset="0"/>
              </a:rPr>
              <a:t> erreicht werden.</a:t>
            </a:r>
          </a:p>
        </p:txBody>
      </p:sp>
      <p:pic>
        <p:nvPicPr>
          <p:cNvPr id="5" name="Bild 4" descr="RKS-Logo-Kulturschule">
            <a:extLst>
              <a:ext uri="{FF2B5EF4-FFF2-40B4-BE49-F238E27FC236}">
                <a16:creationId xmlns:a16="http://schemas.microsoft.com/office/drawing/2014/main" id="{9F69A0C7-42DC-4802-A875-E62702A7180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4774" y="769268"/>
            <a:ext cx="10668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3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3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 autoUpdateAnimBg="0"/>
      <p:bldP spid="14342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9715" y="-102829"/>
            <a:ext cx="7463896" cy="771638"/>
          </a:xfrm>
        </p:spPr>
        <p:txBody>
          <a:bodyPr/>
          <a:lstStyle/>
          <a:p>
            <a:pPr eaLnBrk="1" hangingPunct="1"/>
            <a:r>
              <a:rPr lang="de-DE" altLang="de-DE" dirty="0">
                <a:cs typeface="Times New Roman" charset="0"/>
              </a:rPr>
              <a:t>Schulportal-Kurswahlmodul</a:t>
            </a:r>
            <a:endParaRPr lang="de-DE" altLang="de-DE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1648" y="1257322"/>
            <a:ext cx="8208912" cy="4351844"/>
          </a:xfrm>
        </p:spPr>
        <p:txBody>
          <a:bodyPr/>
          <a:lstStyle/>
          <a:p>
            <a:pPr eaLnBrk="1" hangingPunct="1">
              <a:buNone/>
            </a:pPr>
            <a:r>
              <a:rPr lang="de-DE" altLang="de-DE" sz="3111" dirty="0" smtClean="0">
                <a:cs typeface="Times New Roman" charset="0"/>
                <a:hlinkClick r:id="rId3"/>
              </a:rPr>
              <a:t>https://start.schulportal.hessen.de/owahl-5138-26</a:t>
            </a:r>
            <a:r>
              <a:rPr lang="de-DE" altLang="de-DE" sz="3111" dirty="0" smtClean="0">
                <a:cs typeface="Times New Roman" charset="0"/>
              </a:rPr>
              <a:t>  </a:t>
            </a:r>
            <a:endParaRPr lang="de-DE" altLang="de-DE" sz="3111" dirty="0">
              <a:cs typeface="Times New Roman" charset="0"/>
            </a:endParaRPr>
          </a:p>
          <a:p>
            <a:pPr eaLnBrk="1" hangingPunct="1">
              <a:buNone/>
            </a:pPr>
            <a:r>
              <a:rPr lang="de-DE" altLang="de-DE" sz="3111" dirty="0">
                <a:cs typeface="Times New Roman" charset="0"/>
              </a:rPr>
              <a:t>Bitte Benutzernamen und Passwort bereithalten!</a:t>
            </a:r>
          </a:p>
          <a:p>
            <a:pPr eaLnBrk="1" hangingPunct="1">
              <a:buFont typeface="Wingdings" pitchFamily="2" charset="2"/>
              <a:buNone/>
            </a:pPr>
            <a:r>
              <a:rPr lang="de-DE" altLang="de-DE" sz="3111" dirty="0">
                <a:cs typeface="Times New Roman" charset="0"/>
              </a:rPr>
              <a:t>	Eingabeschluss der Kurswahlen für die Qualifikationsphase:</a:t>
            </a:r>
          </a:p>
          <a:p>
            <a:pPr eaLnBrk="1" hangingPunct="1"/>
            <a:r>
              <a:rPr lang="de-DE" altLang="de-DE" sz="2778" dirty="0">
                <a:latin typeface="Arial Unicode MS" pitchFamily="34" charset="-128"/>
                <a:cs typeface="Times New Roman" charset="0"/>
              </a:rPr>
              <a:t>5</a:t>
            </a:r>
            <a:r>
              <a:rPr lang="de-DE" altLang="de-DE" sz="2778" dirty="0" smtClean="0">
                <a:latin typeface="Arial Unicode MS" pitchFamily="34" charset="-128"/>
                <a:cs typeface="Times New Roman" charset="0"/>
              </a:rPr>
              <a:t>. </a:t>
            </a:r>
            <a:r>
              <a:rPr lang="de-DE" altLang="de-DE" sz="2778" dirty="0">
                <a:latin typeface="Arial Unicode MS" pitchFamily="34" charset="-128"/>
                <a:cs typeface="Times New Roman" charset="0"/>
              </a:rPr>
              <a:t>Mai </a:t>
            </a:r>
            <a:r>
              <a:rPr lang="de-DE" altLang="de-DE" sz="2778" dirty="0" smtClean="0">
                <a:latin typeface="Arial Unicode MS" pitchFamily="34" charset="-128"/>
                <a:cs typeface="Times New Roman" charset="0"/>
              </a:rPr>
              <a:t>2025 </a:t>
            </a:r>
            <a:r>
              <a:rPr lang="de-DE" altLang="de-DE" sz="2778" dirty="0">
                <a:latin typeface="Arial Unicode MS" pitchFamily="34" charset="-128"/>
                <a:cs typeface="Arial" charset="0"/>
              </a:rPr>
              <a:t>– gerne früher!</a:t>
            </a:r>
          </a:p>
          <a:p>
            <a:pPr eaLnBrk="1" hangingPunct="1"/>
            <a:r>
              <a:rPr lang="de-DE" altLang="de-DE" sz="2778" dirty="0">
                <a:latin typeface="Arial Unicode MS" pitchFamily="34" charset="-128"/>
                <a:cs typeface="Arial" charset="0"/>
              </a:rPr>
              <a:t>Bitte Formular zur Abgabe mit Unterschrift ausdrucken und der Tutorin / dem Tutor abgeben.</a:t>
            </a:r>
            <a:endParaRPr lang="de-DE" altLang="de-DE" sz="2778" dirty="0">
              <a:latin typeface="Arial Unicode MS" pitchFamily="34" charset="-128"/>
              <a:cs typeface="Times New Roman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de-DE" altLang="de-DE" dirty="0">
              <a:latin typeface="Arial Unicode MS" pitchFamily="34" charset="-128"/>
              <a:cs typeface="Times New Roman" charset="0"/>
            </a:endParaRPr>
          </a:p>
        </p:txBody>
      </p:sp>
      <p:pic>
        <p:nvPicPr>
          <p:cNvPr id="5" name="Bild 4" descr="RKS-Logo-Kulturschule">
            <a:extLst>
              <a:ext uri="{FF2B5EF4-FFF2-40B4-BE49-F238E27FC236}">
                <a16:creationId xmlns:a16="http://schemas.microsoft.com/office/drawing/2014/main" id="{189D4DDA-3747-415D-981C-C649055F1D9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6389" y="668809"/>
            <a:ext cx="10668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autoUpdateAnimBg="0"/>
      <p:bldP spid="34819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99724" y="-22820"/>
            <a:ext cx="6000667" cy="746282"/>
          </a:xfrm>
        </p:spPr>
        <p:txBody>
          <a:bodyPr/>
          <a:lstStyle/>
          <a:p>
            <a:pPr eaLnBrk="1" hangingPunct="1"/>
            <a:r>
              <a:rPr lang="de-DE" altLang="de-DE" sz="3556" dirty="0">
                <a:cs typeface="Times New Roman" charset="0"/>
              </a:rPr>
              <a:t>Sport</a:t>
            </a:r>
            <a:endParaRPr lang="de-DE" altLang="de-DE" sz="3556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59653" y="1093611"/>
            <a:ext cx="8080898" cy="3430764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de-DE" altLang="de-DE" dirty="0">
                <a:cs typeface="Times New Roman" charset="0"/>
              </a:rPr>
              <a:t>Die Sportgrundkurse sind thematisch gleich. Die Zuordnung orientiert sich am Kursplan.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de-DE" altLang="de-DE" dirty="0">
                <a:cs typeface="Times New Roman" charset="0"/>
              </a:rPr>
              <a:t>Außerdem kann Sport als Leistungsfach gewählt werden:</a:t>
            </a:r>
          </a:p>
          <a:p>
            <a:pPr marL="294567" indent="-294567" eaLnBrk="1" hangingPunct="1">
              <a:lnSpc>
                <a:spcPct val="90000"/>
              </a:lnSpc>
            </a:pPr>
            <a:r>
              <a:rPr lang="de-DE" altLang="de-DE" dirty="0">
                <a:cs typeface="Times New Roman" charset="0"/>
              </a:rPr>
              <a:t>Unterricht an der Albert-Schweitzer-Schule, Hospitationsmöglichkeiten gab es im März.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de-DE" altLang="de-DE" dirty="0">
                <a:cs typeface="Times New Roman" charset="0"/>
              </a:rPr>
              <a:t>… oder als mündliches Prüfungsfach:</a:t>
            </a:r>
          </a:p>
          <a:p>
            <a:pPr marL="294567" indent="-294567" eaLnBrk="1" hangingPunct="1">
              <a:lnSpc>
                <a:spcPct val="90000"/>
              </a:lnSpc>
            </a:pPr>
            <a:r>
              <a:rPr lang="de-DE" altLang="de-DE" dirty="0">
                <a:cs typeface="Times New Roman" charset="0"/>
              </a:rPr>
              <a:t>Unterricht an der </a:t>
            </a:r>
            <a:r>
              <a:rPr lang="de-DE" altLang="de-DE" dirty="0" err="1">
                <a:cs typeface="Times New Roman" charset="0"/>
              </a:rPr>
              <a:t>Leibnizschule</a:t>
            </a:r>
            <a:r>
              <a:rPr lang="de-DE" altLang="de-DE" dirty="0">
                <a:cs typeface="Times New Roman" charset="0"/>
              </a:rPr>
              <a:t> (? – klärt sich Ende Mai), Profil wird noch bekanntgegeben.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de-DE" altLang="de-DE" dirty="0">
              <a:cs typeface="Times New Roman" charset="0"/>
            </a:endParaRPr>
          </a:p>
        </p:txBody>
      </p:sp>
      <p:pic>
        <p:nvPicPr>
          <p:cNvPr id="5" name="Bild 4" descr="RKS-Logo-Kulturschule">
            <a:extLst>
              <a:ext uri="{FF2B5EF4-FFF2-40B4-BE49-F238E27FC236}">
                <a16:creationId xmlns:a16="http://schemas.microsoft.com/office/drawing/2014/main" id="{767D7FF8-31F7-4FE1-BF54-62777F547EC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6389" y="668809"/>
            <a:ext cx="10668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utoUpdateAnimBg="0"/>
      <p:bldP spid="32771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2759742" y="594"/>
            <a:ext cx="7223869" cy="771638"/>
          </a:xfrm>
        </p:spPr>
        <p:txBody>
          <a:bodyPr/>
          <a:lstStyle/>
          <a:p>
            <a:pPr eaLnBrk="1" hangingPunct="1"/>
            <a:r>
              <a:rPr lang="de-DE" altLang="de-DE" dirty="0">
                <a:cs typeface="Times New Roman" charset="0"/>
              </a:rPr>
              <a:t>Informationen im Netz</a:t>
            </a:r>
            <a:endParaRPr lang="de-DE" altLang="de-DE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79644" y="1093611"/>
            <a:ext cx="8103967" cy="4515556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de-DE" altLang="de-DE" sz="2800" dirty="0">
                <a:cs typeface="Times New Roman" charset="0"/>
              </a:rPr>
              <a:t>Lehrpläne:</a:t>
            </a:r>
          </a:p>
          <a:p>
            <a:pPr eaLnBrk="1" hangingPunct="1"/>
            <a:r>
              <a:rPr lang="de-DE" altLang="de-DE" sz="2800" smtClean="0">
                <a:cs typeface="Times New Roman" charset="0"/>
                <a:hlinkClick r:id="rId3"/>
              </a:rPr>
              <a:t>https://kultus.hessen.de/unterricht/kerncurricula-und-lehrplaene/kerncurricula/gymnasiale-oberstufe-ab-schuljahr-20242025-kerncurricula</a:t>
            </a:r>
            <a:r>
              <a:rPr lang="de-DE" altLang="de-DE" sz="2800" smtClean="0">
                <a:cs typeface="Times New Roman" charset="0"/>
              </a:rPr>
              <a:t> </a:t>
            </a:r>
            <a:endParaRPr lang="de-DE" altLang="de-DE" sz="2800" dirty="0">
              <a:cs typeface="Times New Roman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de-DE" altLang="de-DE" sz="2800" dirty="0">
                <a:cs typeface="Times New Roman" charset="0"/>
              </a:rPr>
              <a:t>Rechtliche Grundlagen:</a:t>
            </a:r>
          </a:p>
          <a:p>
            <a:pPr eaLnBrk="1" hangingPunct="1"/>
            <a:r>
              <a:rPr lang="de-DE" altLang="de-DE" sz="2800" dirty="0">
                <a:cs typeface="Times New Roman" charset="0"/>
                <a:hlinkClick r:id="rId4"/>
              </a:rPr>
              <a:t>https://kultusministerium.hessen.de/Schulsystem/Schulformen-und-Bildungsgaenge/Gymnasium/Gymnasiale-Oberstufe</a:t>
            </a:r>
            <a:r>
              <a:rPr lang="de-DE" altLang="de-DE" sz="2800" dirty="0">
                <a:cs typeface="Times New Roman" charset="0"/>
              </a:rPr>
              <a:t> </a:t>
            </a:r>
          </a:p>
        </p:txBody>
      </p:sp>
      <p:pic>
        <p:nvPicPr>
          <p:cNvPr id="5" name="Bild 4" descr="RKS-Logo-Kulturschule">
            <a:extLst>
              <a:ext uri="{FF2B5EF4-FFF2-40B4-BE49-F238E27FC236}">
                <a16:creationId xmlns:a16="http://schemas.microsoft.com/office/drawing/2014/main" id="{4D8C196F-DDED-4FC9-9902-A78B49E27DE4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6389" y="668809"/>
            <a:ext cx="10668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autoUpdateAnimBg="0"/>
      <p:bldP spid="3686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/>
              <a:t>Themenübersicht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279689" y="930692"/>
            <a:ext cx="6350000" cy="4647110"/>
          </a:xfrm>
        </p:spPr>
        <p:txBody>
          <a:bodyPr/>
          <a:lstStyle/>
          <a:p>
            <a:r>
              <a:rPr lang="de-DE" altLang="de-DE" dirty="0">
                <a:cs typeface="Times New Roman" charset="0"/>
              </a:rPr>
              <a:t>Aufgabenfelder</a:t>
            </a:r>
            <a:r>
              <a:rPr lang="de-DE" altLang="de-DE" dirty="0"/>
              <a:t> </a:t>
            </a:r>
          </a:p>
          <a:p>
            <a:r>
              <a:rPr lang="de-DE" altLang="de-DE" dirty="0">
                <a:cs typeface="Times New Roman" charset="0"/>
              </a:rPr>
              <a:t>Grund- und Leistungsfächer</a:t>
            </a:r>
          </a:p>
          <a:p>
            <a:r>
              <a:rPr lang="de-DE" altLang="de-DE" dirty="0">
                <a:cs typeface="Times New Roman" charset="0"/>
              </a:rPr>
              <a:t>Mindestverpflichtungen</a:t>
            </a:r>
          </a:p>
          <a:p>
            <a:r>
              <a:rPr lang="de-DE" altLang="de-DE" dirty="0">
                <a:cs typeface="Times New Roman" charset="0"/>
              </a:rPr>
              <a:t>Prüfungsfächer im Abitur</a:t>
            </a:r>
          </a:p>
          <a:p>
            <a:r>
              <a:rPr lang="de-DE" altLang="de-DE" dirty="0">
                <a:cs typeface="Times New Roman" charset="0"/>
              </a:rPr>
              <a:t>Gesamtqualifikation</a:t>
            </a:r>
          </a:p>
          <a:p>
            <a:pPr lvl="1"/>
            <a:r>
              <a:rPr lang="de-DE" altLang="de-DE" dirty="0">
                <a:cs typeface="Times New Roman" charset="0"/>
              </a:rPr>
              <a:t>Leistungskursbereich</a:t>
            </a:r>
          </a:p>
          <a:p>
            <a:pPr lvl="1"/>
            <a:r>
              <a:rPr lang="de-DE" altLang="de-DE" dirty="0">
                <a:cs typeface="Times New Roman" charset="0"/>
              </a:rPr>
              <a:t>Grundkursbereich</a:t>
            </a:r>
          </a:p>
          <a:p>
            <a:pPr lvl="1"/>
            <a:r>
              <a:rPr lang="de-DE" altLang="de-DE" dirty="0">
                <a:cs typeface="Times New Roman" charset="0"/>
              </a:rPr>
              <a:t>Abiturbereich</a:t>
            </a:r>
          </a:p>
          <a:p>
            <a:r>
              <a:rPr lang="de-DE" altLang="de-DE" dirty="0" smtClean="0">
                <a:cs typeface="Times New Roman" charset="0"/>
              </a:rPr>
              <a:t>SPH-Kurswahlmodul</a:t>
            </a:r>
            <a:endParaRPr lang="de-DE" altLang="de-DE" dirty="0">
              <a:cs typeface="Times New Roman" charset="0"/>
            </a:endParaRPr>
          </a:p>
          <a:p>
            <a:r>
              <a:rPr lang="de-DE" altLang="de-DE" dirty="0">
                <a:cs typeface="Times New Roman" charset="0"/>
              </a:rPr>
              <a:t>Die Wahl der Sportkurse</a:t>
            </a:r>
          </a:p>
        </p:txBody>
      </p:sp>
      <p:pic>
        <p:nvPicPr>
          <p:cNvPr id="5" name="Bild 4" descr="RKS-Logo-Kulturschule">
            <a:extLst>
              <a:ext uri="{FF2B5EF4-FFF2-40B4-BE49-F238E27FC236}">
                <a16:creationId xmlns:a16="http://schemas.microsoft.com/office/drawing/2014/main" id="{5B16AC7A-9120-4F56-B2AF-B9B3F865D10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6389" y="553244"/>
            <a:ext cx="10668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1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1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1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1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15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15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 autoUpdateAnimBg="0"/>
      <p:bldP spid="6150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cs typeface="Times New Roman" charset="0"/>
              </a:rPr>
              <a:t>Aufgabenfelder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862667" y="1466968"/>
            <a:ext cx="8120944" cy="3843809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de-DE" sz="2222" dirty="0">
                <a:cs typeface="Times New Roman" pitchFamily="18" charset="0"/>
              </a:rPr>
              <a:t>Die Unterrichtsfächer werden mit Ausnahme des Faches Sport drei Aufgabenfeldern zugeordnet:</a:t>
            </a:r>
          </a:p>
          <a:p>
            <a:pPr marL="0" indent="0" eaLnBrk="1" hangingPunct="1">
              <a:buNone/>
              <a:defRPr/>
            </a:pPr>
            <a:r>
              <a:rPr lang="de-DE" sz="2222" dirty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AF I</a:t>
            </a:r>
            <a:r>
              <a:rPr lang="de-DE" sz="2222" dirty="0">
                <a:cs typeface="Times New Roman" pitchFamily="18" charset="0"/>
              </a:rPr>
              <a:t>	</a:t>
            </a:r>
            <a:r>
              <a:rPr lang="de-DE" sz="2222" i="1" dirty="0">
                <a:cs typeface="Times New Roman" pitchFamily="18" charset="0"/>
              </a:rPr>
              <a:t>Sprachlich-literarisch-künstlerisches Aufgabenfeld:</a:t>
            </a:r>
          </a:p>
          <a:p>
            <a:pPr marL="0" indent="0" eaLnBrk="1" hangingPunct="1">
              <a:buNone/>
              <a:defRPr/>
            </a:pPr>
            <a:r>
              <a:rPr lang="de-DE" sz="2222" dirty="0">
                <a:solidFill>
                  <a:srgbClr val="660066"/>
                </a:solidFill>
                <a:cs typeface="Times New Roman" pitchFamily="18" charset="0"/>
              </a:rPr>
              <a:t>Deutsch, Fremdsprachen, Kunst, Musik, Darstellendes Spiel</a:t>
            </a:r>
          </a:p>
          <a:p>
            <a:pPr marL="0" indent="0" eaLnBrk="1" hangingPunct="1">
              <a:buNone/>
              <a:defRPr/>
            </a:pPr>
            <a:r>
              <a:rPr lang="de-DE" sz="2222" dirty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AF II	</a:t>
            </a:r>
            <a:r>
              <a:rPr lang="de-DE" sz="2222" i="1" dirty="0">
                <a:cs typeface="Times New Roman" pitchFamily="18" charset="0"/>
              </a:rPr>
              <a:t>Gesellschaftswissenschaftliches Aufgabenfeld:</a:t>
            </a:r>
          </a:p>
          <a:p>
            <a:pPr marL="0" indent="0" algn="just" eaLnBrk="1" hangingPunct="1">
              <a:buNone/>
              <a:defRPr/>
            </a:pPr>
            <a:r>
              <a:rPr lang="de-DE" sz="2222" dirty="0">
                <a:solidFill>
                  <a:srgbClr val="660066"/>
                </a:solidFill>
                <a:cs typeface="Times New Roman" pitchFamily="18" charset="0"/>
              </a:rPr>
              <a:t>Politik &amp; Wirtschaft, Geschichte, Religion, Ethik, Geographie</a:t>
            </a:r>
          </a:p>
          <a:p>
            <a:pPr marL="0" indent="0" eaLnBrk="1" hangingPunct="1">
              <a:buNone/>
              <a:defRPr/>
            </a:pPr>
            <a:r>
              <a:rPr lang="de-DE" sz="2222" dirty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AF III	</a:t>
            </a:r>
            <a:r>
              <a:rPr lang="de-DE" sz="2222" i="1" dirty="0">
                <a:cs typeface="Times New Roman" pitchFamily="18" charset="0"/>
              </a:rPr>
              <a:t>Mathematisch-naturwissenschaftliches Aufgabenfeld:</a:t>
            </a:r>
          </a:p>
          <a:p>
            <a:pPr marL="0" indent="0" algn="just" eaLnBrk="1" hangingPunct="1">
              <a:buNone/>
              <a:defRPr/>
            </a:pPr>
            <a:r>
              <a:rPr lang="de-DE" sz="2222" dirty="0">
                <a:solidFill>
                  <a:srgbClr val="660066"/>
                </a:solidFill>
                <a:cs typeface="Times New Roman" pitchFamily="18" charset="0"/>
              </a:rPr>
              <a:t>Mathematik, Biologie, Chemie, Physik, Informatik</a:t>
            </a:r>
          </a:p>
          <a:p>
            <a:pPr marL="0" indent="0" eaLnBrk="1" hangingPunct="1">
              <a:buNone/>
              <a:defRPr/>
            </a:pPr>
            <a:r>
              <a:rPr lang="de-DE" sz="2222" dirty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Sport</a:t>
            </a:r>
          </a:p>
          <a:p>
            <a:pPr marL="0" indent="0" algn="just" eaLnBrk="1" hangingPunct="1">
              <a:buNone/>
              <a:defRPr/>
            </a:pPr>
            <a:r>
              <a:rPr lang="de-DE" sz="2222" dirty="0">
                <a:cs typeface="Times New Roman" pitchFamily="18" charset="0"/>
              </a:rPr>
              <a:t> </a:t>
            </a:r>
          </a:p>
          <a:p>
            <a:pPr marL="0" indent="0" eaLnBrk="1" hangingPunct="1">
              <a:buNone/>
              <a:defRPr/>
            </a:pPr>
            <a:endParaRPr lang="de-DE" sz="2222" dirty="0"/>
          </a:p>
        </p:txBody>
      </p:sp>
      <p:sp>
        <p:nvSpPr>
          <p:cNvPr id="5124" name="Line 9"/>
          <p:cNvSpPr>
            <a:spLocks noChangeShapeType="1"/>
          </p:cNvSpPr>
          <p:nvPr/>
        </p:nvSpPr>
        <p:spPr bwMode="auto">
          <a:xfrm>
            <a:off x="1862667" y="2217429"/>
            <a:ext cx="81280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 sz="2667"/>
          </a:p>
        </p:txBody>
      </p:sp>
      <p:sp>
        <p:nvSpPr>
          <p:cNvPr id="5125" name="Line 10"/>
          <p:cNvSpPr>
            <a:spLocks noChangeShapeType="1"/>
          </p:cNvSpPr>
          <p:nvPr/>
        </p:nvSpPr>
        <p:spPr bwMode="auto">
          <a:xfrm>
            <a:off x="1862667" y="3097527"/>
            <a:ext cx="81280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 sz="2667"/>
          </a:p>
        </p:txBody>
      </p:sp>
      <p:sp>
        <p:nvSpPr>
          <p:cNvPr id="5126" name="Line 11"/>
          <p:cNvSpPr>
            <a:spLocks noChangeShapeType="1"/>
          </p:cNvSpPr>
          <p:nvPr/>
        </p:nvSpPr>
        <p:spPr bwMode="auto">
          <a:xfrm>
            <a:off x="1862667" y="3817607"/>
            <a:ext cx="81280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 sz="2667"/>
          </a:p>
        </p:txBody>
      </p:sp>
      <p:sp>
        <p:nvSpPr>
          <p:cNvPr id="5127" name="Line 12"/>
          <p:cNvSpPr>
            <a:spLocks noChangeShapeType="1"/>
          </p:cNvSpPr>
          <p:nvPr/>
        </p:nvSpPr>
        <p:spPr bwMode="auto">
          <a:xfrm>
            <a:off x="1862667" y="4697704"/>
            <a:ext cx="81280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 sz="2667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59215E18-825A-4156-9193-832087454C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003" y="553244"/>
            <a:ext cx="1066892" cy="999831"/>
          </a:xfrm>
          <a:prstGeom prst="rect">
            <a:avLst/>
          </a:prstGeom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1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1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1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1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autoUpdateAnimBg="0"/>
      <p:bldP spid="7174" grpId="0" build="p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cs typeface="Times New Roman" charset="0"/>
              </a:rPr>
              <a:t>Grund- und Leistungsfächer</a:t>
            </a:r>
            <a:r>
              <a:rPr lang="de-DE" altLang="de-DE"/>
              <a:t> 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639618" y="1097305"/>
            <a:ext cx="8343993" cy="4126031"/>
          </a:xfrm>
        </p:spPr>
        <p:txBody>
          <a:bodyPr/>
          <a:lstStyle/>
          <a:p>
            <a:pPr marL="321025" indent="-321025" algn="just" eaLnBrk="1" hangingPunct="1">
              <a:buNone/>
            </a:pPr>
            <a:r>
              <a:rPr lang="de-DE" altLang="de-DE" sz="2222" dirty="0">
                <a:cs typeface="Times New Roman" charset="0"/>
              </a:rPr>
              <a:t>	In der Qualifikationsphase (Kl. 12/13) werden die Fächer in Halb</a:t>
            </a:r>
            <a:r>
              <a:rPr lang="de-DE" sz="2222" dirty="0"/>
              <a:t>­</a:t>
            </a:r>
            <a:r>
              <a:rPr lang="de-DE" altLang="de-DE" sz="2222" dirty="0">
                <a:cs typeface="Times New Roman" charset="0"/>
              </a:rPr>
              <a:t>jah</a:t>
            </a:r>
            <a:r>
              <a:rPr lang="de-DE" sz="2222" dirty="0"/>
              <a:t>­</a:t>
            </a:r>
            <a:r>
              <a:rPr lang="de-DE" altLang="de-DE" sz="2222" dirty="0">
                <a:cs typeface="Times New Roman" charset="0"/>
              </a:rPr>
              <a:t>res</a:t>
            </a:r>
            <a:r>
              <a:rPr lang="de-DE" sz="2222" dirty="0"/>
              <a:t>­</a:t>
            </a:r>
            <a:r>
              <a:rPr lang="de-DE" altLang="de-DE" sz="2222" dirty="0">
                <a:cs typeface="Times New Roman" charset="0"/>
              </a:rPr>
              <a:t>kursen als Leistungskurse (5 Std.) und Grundkurse (3</a:t>
            </a:r>
            <a:r>
              <a:rPr lang="de-DE" sz="2222" dirty="0"/>
              <a:t> </a:t>
            </a:r>
            <a:r>
              <a:rPr lang="de-DE" altLang="de-DE" sz="2222" dirty="0">
                <a:cs typeface="Times New Roman" charset="0"/>
              </a:rPr>
              <a:t>Std., außer Mathematik und Deutsch: 4 Std.) unterrichtet. </a:t>
            </a:r>
          </a:p>
          <a:p>
            <a:pPr marL="321025" indent="-321025" algn="just" eaLnBrk="1" hangingPunct="1">
              <a:buNone/>
            </a:pPr>
            <a:r>
              <a:rPr lang="de-DE" altLang="de-DE" sz="2222" dirty="0">
                <a:cs typeface="Times New Roman" charset="0"/>
              </a:rPr>
              <a:t>Die Lernenden wählen je zwei Leistungsfächer:</a:t>
            </a:r>
          </a:p>
          <a:p>
            <a:pPr marL="321025" indent="-321025" algn="just" eaLnBrk="1" hangingPunct="1"/>
            <a:r>
              <a:rPr lang="de-DE" altLang="de-DE" sz="2222" dirty="0">
                <a:cs typeface="Times New Roman" charset="0"/>
              </a:rPr>
              <a:t>Eines der beiden Leistungsfächer muss eine </a:t>
            </a:r>
            <a:r>
              <a:rPr lang="de-DE" altLang="de-DE" sz="2222" b="1" dirty="0">
                <a:cs typeface="Times New Roman" charset="0"/>
              </a:rPr>
              <a:t>Fremdsprache</a:t>
            </a:r>
            <a:r>
              <a:rPr lang="de-DE" altLang="de-DE" sz="2222" dirty="0">
                <a:cs typeface="Times New Roman" charset="0"/>
              </a:rPr>
              <a:t> oder </a:t>
            </a:r>
            <a:r>
              <a:rPr lang="de-DE" altLang="de-DE" sz="2222" b="1" dirty="0">
                <a:cs typeface="Times New Roman" charset="0"/>
              </a:rPr>
              <a:t>Mathematik</a:t>
            </a:r>
            <a:r>
              <a:rPr lang="de-DE" altLang="de-DE" sz="2222" dirty="0">
                <a:cs typeface="Times New Roman" charset="0"/>
              </a:rPr>
              <a:t> oder eine </a:t>
            </a:r>
            <a:r>
              <a:rPr lang="de-DE" altLang="de-DE" sz="2222" b="1" dirty="0">
                <a:cs typeface="Times New Roman" charset="0"/>
              </a:rPr>
              <a:t>Naturwissenschaft</a:t>
            </a:r>
            <a:r>
              <a:rPr lang="de-DE" altLang="de-DE" sz="2222" dirty="0">
                <a:cs typeface="Times New Roman" charset="0"/>
              </a:rPr>
              <a:t> sein.</a:t>
            </a:r>
          </a:p>
          <a:p>
            <a:pPr marL="321025" indent="-321025" algn="just" eaLnBrk="1" hangingPunct="1"/>
            <a:r>
              <a:rPr lang="de-DE" altLang="de-DE" sz="2222" dirty="0">
                <a:cs typeface="Times New Roman" charset="0"/>
              </a:rPr>
              <a:t>Man kann nur ein Fach als Leistungsfach wählen,</a:t>
            </a:r>
          </a:p>
          <a:p>
            <a:pPr marL="321025" indent="-321025" algn="just" eaLnBrk="1" hangingPunct="1"/>
            <a:r>
              <a:rPr lang="de-DE" altLang="de-DE" sz="2222" dirty="0">
                <a:latin typeface="Wingdings" pitchFamily="2" charset="2"/>
                <a:cs typeface="Times New Roman" charset="0"/>
              </a:rPr>
              <a:t>Ø</a:t>
            </a:r>
            <a:r>
              <a:rPr lang="de-DE" altLang="de-DE" sz="2222" dirty="0">
                <a:cs typeface="Times New Roman" charset="0"/>
              </a:rPr>
              <a:t>      in dem man in der Einführungsphase (Kl. 11) Unterricht hatte,</a:t>
            </a:r>
          </a:p>
          <a:p>
            <a:pPr marL="321025" indent="-321025" algn="just" eaLnBrk="1" hangingPunct="1"/>
            <a:r>
              <a:rPr lang="de-DE" altLang="de-DE" sz="2222" dirty="0">
                <a:latin typeface="Wingdings" pitchFamily="2" charset="2"/>
                <a:cs typeface="Times New Roman" charset="0"/>
              </a:rPr>
              <a:t>Ø</a:t>
            </a:r>
            <a:r>
              <a:rPr lang="de-DE" altLang="de-DE" sz="2222" dirty="0">
                <a:cs typeface="Times New Roman" charset="0"/>
              </a:rPr>
              <a:t>      das man mit mindestens 5 Punkten abgeschlossen hat,</a:t>
            </a:r>
          </a:p>
          <a:p>
            <a:pPr marL="321025" indent="-321025" algn="just" eaLnBrk="1" hangingPunct="1"/>
            <a:r>
              <a:rPr lang="de-DE" altLang="de-DE" sz="2222" dirty="0">
                <a:latin typeface="Wingdings" pitchFamily="2" charset="2"/>
                <a:cs typeface="Times New Roman" charset="0"/>
              </a:rPr>
              <a:t>Ø</a:t>
            </a:r>
            <a:r>
              <a:rPr lang="de-DE" altLang="de-DE" sz="2222" dirty="0">
                <a:cs typeface="Times New Roman" charset="0"/>
              </a:rPr>
              <a:t>      das man als Fremdsprache spätestens in Kl. 7 begonnen hat.</a:t>
            </a:r>
          </a:p>
          <a:p>
            <a:pPr marL="321025" indent="-321025" algn="just" eaLnBrk="1" hangingPunct="1"/>
            <a:endParaRPr lang="de-DE" altLang="de-DE" sz="2222" dirty="0">
              <a:cs typeface="Times New Roman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1BD25656-4D95-4013-91BB-2128EEBE14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389" y="597389"/>
            <a:ext cx="1066892" cy="999831"/>
          </a:xfrm>
          <a:prstGeom prst="rect">
            <a:avLst/>
          </a:prstGeom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1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1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1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1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1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autoUpdateAnimBg="0"/>
      <p:bldP spid="8198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>
                <a:cs typeface="Times New Roman" charset="0"/>
              </a:rPr>
              <a:t>Mindestverpflichtungen </a:t>
            </a:r>
          </a:p>
        </p:txBody>
      </p:sp>
      <p:graphicFrame>
        <p:nvGraphicFramePr>
          <p:cNvPr id="9270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9796418"/>
              </p:ext>
            </p:extLst>
          </p:nvPr>
        </p:nvGraphicFramePr>
        <p:xfrm>
          <a:off x="2035176" y="1057300"/>
          <a:ext cx="7387376" cy="43405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Document" r:id="rId4" imgW="8298557" imgH="4865276" progId="Word.Document.8">
                  <p:embed/>
                </p:oleObj>
              </mc:Choice>
              <mc:Fallback>
                <p:oleObj name="Document" r:id="rId4" imgW="8298557" imgH="4865276" progId="Word.Document.8">
                  <p:embed/>
                  <p:pic>
                    <p:nvPicPr>
                      <p:cNvPr id="927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5176" y="1057300"/>
                        <a:ext cx="7387376" cy="43405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71" name="Text Box 55"/>
          <p:cNvSpPr txBox="1">
            <a:spLocks noChangeArrowheads="1"/>
          </p:cNvSpPr>
          <p:nvPr/>
        </p:nvSpPr>
        <p:spPr bwMode="auto">
          <a:xfrm>
            <a:off x="1415695" y="4625032"/>
            <a:ext cx="732860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85000"/>
              <a:buFont typeface="Wingdings" pitchFamily="2" charset="2"/>
              <a:buChar char="u"/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SzPct val="8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70000"/>
              <a:buFont typeface="Wingdings" pitchFamily="2" charset="2"/>
              <a:buChar char="l"/>
              <a:defRPr sz="16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itchFamily="2" charset="2"/>
              <a:buChar char="l"/>
              <a:defRPr sz="16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itchFamily="2" charset="2"/>
              <a:buChar char="l"/>
              <a:defRPr sz="16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itchFamily="2" charset="2"/>
              <a:buChar char="l"/>
              <a:defRPr sz="16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itchFamily="2" charset="2"/>
              <a:buChar char="l"/>
              <a:defRPr sz="16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000" dirty="0"/>
              <a:t>Eine in E1 begonnene 2. Fremdsprache: 4 Halbjahre!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000" dirty="0"/>
              <a:t>PoWi kann in Q3/4 abgewählt werden, wenn Geographie belegt wird.</a:t>
            </a:r>
          </a:p>
        </p:txBody>
      </p:sp>
      <p:pic>
        <p:nvPicPr>
          <p:cNvPr id="6" name="Bild 4" descr="RKS-Logo-Kulturschule">
            <a:extLst>
              <a:ext uri="{FF2B5EF4-FFF2-40B4-BE49-F238E27FC236}">
                <a16:creationId xmlns:a16="http://schemas.microsoft.com/office/drawing/2014/main" id="{079FBFFB-49ED-4EAC-8643-DF31A9DBDBF7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76389" y="625252"/>
            <a:ext cx="10668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autoUpdateAnimBg="0"/>
      <p:bldP spid="927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de-DE" altLang="de-DE">
                <a:cs typeface="Times New Roman" charset="0"/>
              </a:rPr>
              <a:t>Prüfungsfächer im Abitur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8667" y="985292"/>
            <a:ext cx="8431884" cy="4482764"/>
          </a:xfrm>
          <a:noFill/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de-DE" altLang="de-DE" sz="2222" dirty="0">
                <a:cs typeface="Times New Roman" charset="0"/>
              </a:rPr>
              <a:t>	Die Abiturprüfung findet in fünf Fächern statt. Dies sind... 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sz="2222" dirty="0">
                <a:cs typeface="Times New Roman" charset="0"/>
              </a:rPr>
              <a:t>die zwei Leistungsfächer sowie 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sz="2222" dirty="0">
                <a:cs typeface="Times New Roman" charset="0"/>
              </a:rPr>
              <a:t>das 3. Prüfungsfach, in denen schriftlich geprüft wird; 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sz="2222" dirty="0">
                <a:cs typeface="Times New Roman" charset="0"/>
              </a:rPr>
              <a:t>im 4. Prüfungsfach wird nur mündlich geprüft;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sz="2222" dirty="0">
                <a:cs typeface="Times New Roman" charset="0"/>
              </a:rPr>
              <a:t>5. Prüfungsfach: mündliche Prüfung / Präsentation mit Kolloquium. 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sz="2222" dirty="0">
                <a:cs typeface="Times New Roman" charset="0"/>
              </a:rPr>
              <a:t>Als Prüfungsfach kann nur ein Fach gewählt werden, in dem die Schülerin/der Schüler während der gesamten Einführungsphase  unterrichtet wurde. 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sz="2222" dirty="0">
                <a:cs typeface="Times New Roman" charset="0"/>
              </a:rPr>
              <a:t>Alle drei Aufgabenfelder müssen in der Prüfung vertreten sein; die schriftlichen Prüfungsfächer müssen zwei Aufgabenfelder abdecken.</a:t>
            </a:r>
          </a:p>
          <a:p>
            <a:pPr eaLnBrk="1" hangingPunct="1">
              <a:lnSpc>
                <a:spcPct val="90000"/>
              </a:lnSpc>
            </a:pPr>
            <a:r>
              <a:rPr lang="de-DE" altLang="de-DE" sz="2222" dirty="0">
                <a:solidFill>
                  <a:srgbClr val="660066"/>
                </a:solidFill>
                <a:cs typeface="Times New Roman" charset="0"/>
              </a:rPr>
              <a:t>Unter den Prüfungsfächern müssen Deutsch und Mathematik sowie eine Fremdsprache oder eine Naturwissenschaft sein.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de-DE" altLang="de-DE" sz="2222" dirty="0">
              <a:solidFill>
                <a:srgbClr val="660066"/>
              </a:solidFill>
            </a:endParaRPr>
          </a:p>
        </p:txBody>
      </p:sp>
      <p:sp>
        <p:nvSpPr>
          <p:cNvPr id="8196" name="Line 6"/>
          <p:cNvSpPr>
            <a:spLocks noChangeShapeType="1"/>
          </p:cNvSpPr>
          <p:nvPr/>
        </p:nvSpPr>
        <p:spPr bwMode="auto">
          <a:xfrm>
            <a:off x="1608667" y="2777491"/>
            <a:ext cx="8431884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 sz="2667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5104A9DB-C82C-4AC9-A4C6-C46679866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389" y="625252"/>
            <a:ext cx="1066892" cy="999831"/>
          </a:xfrm>
          <a:prstGeom prst="rect">
            <a:avLst/>
          </a:prstGeom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utoUpdateAnimBg="0"/>
      <p:bldP spid="1945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5"/>
          <p:cNvSpPr>
            <a:spLocks noGrp="1" noChangeArrowheads="1"/>
          </p:cNvSpPr>
          <p:nvPr>
            <p:ph type="title"/>
          </p:nvPr>
        </p:nvSpPr>
        <p:spPr>
          <a:xfrm>
            <a:off x="2519715" y="-102829"/>
            <a:ext cx="7463896" cy="771638"/>
          </a:xfrm>
        </p:spPr>
        <p:txBody>
          <a:bodyPr/>
          <a:lstStyle/>
          <a:p>
            <a:pPr eaLnBrk="1" hangingPunct="1"/>
            <a:r>
              <a:rPr lang="de-DE" altLang="de-DE" dirty="0">
                <a:cs typeface="Times New Roman" charset="0"/>
              </a:rPr>
              <a:t>Gesamtqualifikation 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de-DE" sz="311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1.	Leistungskursbereich</a:t>
            </a:r>
          </a:p>
          <a:p>
            <a:pPr eaLnBrk="1" hangingPunct="1">
              <a:defRPr/>
            </a:pPr>
            <a:r>
              <a:rPr lang="de-DE" sz="311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2.	Grundkursbereich</a:t>
            </a:r>
          </a:p>
          <a:p>
            <a:pPr eaLnBrk="1" hangingPunct="1">
              <a:defRPr/>
            </a:pPr>
            <a:r>
              <a:rPr lang="de-DE" sz="3111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3.	Abiturbereich</a:t>
            </a:r>
            <a:endParaRPr lang="de-DE" sz="311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5" name="Bild 4" descr="RKS-Logo-Kulturschule">
            <a:extLst>
              <a:ext uri="{FF2B5EF4-FFF2-40B4-BE49-F238E27FC236}">
                <a16:creationId xmlns:a16="http://schemas.microsoft.com/office/drawing/2014/main" id="{C0AEC007-BF93-46F8-BADC-9C97653F2A3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6389" y="697260"/>
            <a:ext cx="10668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2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2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2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2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autoUpdateAnimBg="0"/>
      <p:bldP spid="11270" grpId="0" build="p" autoUpdateAnimBg="0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5"/>
          <p:cNvSpPr>
            <a:spLocks noGrp="1" noChangeArrowheads="1"/>
          </p:cNvSpPr>
          <p:nvPr>
            <p:ph type="title"/>
          </p:nvPr>
        </p:nvSpPr>
        <p:spPr>
          <a:xfrm>
            <a:off x="2759742" y="-102829"/>
            <a:ext cx="7223869" cy="771638"/>
          </a:xfrm>
        </p:spPr>
        <p:txBody>
          <a:bodyPr/>
          <a:lstStyle/>
          <a:p>
            <a:pPr eaLnBrk="1" hangingPunct="1"/>
            <a:r>
              <a:rPr lang="de-DE" altLang="de-DE" dirty="0">
                <a:cs typeface="Times New Roman" charset="0"/>
              </a:rPr>
              <a:t>Leistungskursbereich</a:t>
            </a:r>
            <a:r>
              <a:rPr lang="de-DE" altLang="de-DE" dirty="0"/>
              <a:t> 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959653" y="1017296"/>
            <a:ext cx="7528278" cy="3843809"/>
          </a:xfrm>
        </p:spPr>
        <p:txBody>
          <a:bodyPr/>
          <a:lstStyle/>
          <a:p>
            <a:pPr marL="507995" indent="-507995" eaLnBrk="1" hangingPunct="1"/>
            <a:r>
              <a:rPr lang="de-DE" altLang="de-DE" sz="3111" dirty="0">
                <a:cs typeface="Times New Roman" charset="0"/>
              </a:rPr>
              <a:t>Alle 8 LK-Noten in zweifacher Wertung</a:t>
            </a:r>
          </a:p>
          <a:p>
            <a:pPr marL="507995" indent="-507995" eaLnBrk="1" hangingPunct="1"/>
            <a:r>
              <a:rPr lang="de-DE" altLang="de-DE" sz="3111" dirty="0">
                <a:cs typeface="Times New Roman" charset="0"/>
              </a:rPr>
              <a:t>Höchstens </a:t>
            </a:r>
            <a:r>
              <a:rPr lang="de-DE" altLang="de-DE" sz="3111" dirty="0">
                <a:solidFill>
                  <a:srgbClr val="FF0000"/>
                </a:solidFill>
                <a:cs typeface="Times New Roman" charset="0"/>
              </a:rPr>
              <a:t>2</a:t>
            </a:r>
            <a:r>
              <a:rPr lang="de-DE" altLang="de-DE" sz="3111" dirty="0">
                <a:cs typeface="Times New Roman" charset="0"/>
              </a:rPr>
              <a:t> LK-Noten </a:t>
            </a:r>
            <a:r>
              <a:rPr lang="de-DE" altLang="de-DE" sz="3111" dirty="0">
                <a:solidFill>
                  <a:srgbClr val="FF0000"/>
                </a:solidFill>
                <a:cs typeface="Times New Roman" charset="0"/>
              </a:rPr>
              <a:t>(werden bei GK-Minderleistungen berücksichtigt, </a:t>
            </a:r>
            <a:r>
              <a:rPr lang="de-DE" altLang="de-DE" sz="3111">
                <a:solidFill>
                  <a:srgbClr val="FF0000"/>
                </a:solidFill>
                <a:cs typeface="Times New Roman" charset="0"/>
              </a:rPr>
              <a:t>insgesamt höchstens 6)</a:t>
            </a:r>
            <a:r>
              <a:rPr lang="de-DE" altLang="de-DE" sz="3111">
                <a:cs typeface="Times New Roman" charset="0"/>
              </a:rPr>
              <a:t> </a:t>
            </a:r>
            <a:r>
              <a:rPr lang="de-DE" altLang="de-DE" sz="3111" dirty="0">
                <a:cs typeface="Times New Roman" charset="0"/>
              </a:rPr>
              <a:t>unter 5 Punkten</a:t>
            </a:r>
          </a:p>
          <a:p>
            <a:pPr marL="507995" indent="-507995" eaLnBrk="1" hangingPunct="1"/>
            <a:r>
              <a:rPr lang="de-DE" altLang="de-DE" sz="3111" dirty="0">
                <a:cs typeface="Times New Roman" charset="0"/>
              </a:rPr>
              <a:t>Kein Kurs mit 0 P.</a:t>
            </a:r>
          </a:p>
          <a:p>
            <a:pPr marL="507995" indent="-507995" eaLnBrk="1" hangingPunct="1">
              <a:buNone/>
            </a:pPr>
            <a:r>
              <a:rPr lang="de-DE" altLang="de-DE" sz="3111" dirty="0">
                <a:cs typeface="Times New Roman" charset="0"/>
              </a:rPr>
              <a:t>	Insgesamt müssen in diesem Bereich </a:t>
            </a:r>
            <a:r>
              <a:rPr lang="de-DE" altLang="de-DE" sz="3111" b="1" dirty="0">
                <a:cs typeface="Times New Roman" charset="0"/>
              </a:rPr>
              <a:t>mindestens</a:t>
            </a:r>
            <a:r>
              <a:rPr lang="de-DE" altLang="de-DE" sz="3111" dirty="0">
                <a:cs typeface="Times New Roman" charset="0"/>
              </a:rPr>
              <a:t> </a:t>
            </a:r>
            <a:r>
              <a:rPr lang="de-DE" altLang="de-DE" sz="3111" b="1" dirty="0">
                <a:cs typeface="Times New Roman" charset="0"/>
              </a:rPr>
              <a:t>80 Punkte</a:t>
            </a:r>
            <a:r>
              <a:rPr lang="de-DE" altLang="de-DE" sz="3111" dirty="0">
                <a:cs typeface="Times New Roman" charset="0"/>
              </a:rPr>
              <a:t> erreicht werden.</a:t>
            </a:r>
          </a:p>
        </p:txBody>
      </p:sp>
      <p:pic>
        <p:nvPicPr>
          <p:cNvPr id="5" name="Bild 4" descr="RKS-Logo-Kulturschule">
            <a:extLst>
              <a:ext uri="{FF2B5EF4-FFF2-40B4-BE49-F238E27FC236}">
                <a16:creationId xmlns:a16="http://schemas.microsoft.com/office/drawing/2014/main" id="{27FC1B63-EAAD-44AF-88BF-2250E40002D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4774" y="668809"/>
            <a:ext cx="10668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2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 autoUpdateAnimBg="0"/>
      <p:bldP spid="12294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5"/>
          <p:cNvSpPr>
            <a:spLocks noGrp="1" noChangeArrowheads="1"/>
          </p:cNvSpPr>
          <p:nvPr>
            <p:ph type="title"/>
          </p:nvPr>
        </p:nvSpPr>
        <p:spPr>
          <a:xfrm>
            <a:off x="2599724" y="-22820"/>
            <a:ext cx="7383887" cy="691629"/>
          </a:xfrm>
        </p:spPr>
        <p:txBody>
          <a:bodyPr/>
          <a:lstStyle/>
          <a:p>
            <a:pPr eaLnBrk="1" hangingPunct="1"/>
            <a:r>
              <a:rPr lang="de-DE" altLang="de-DE" dirty="0">
                <a:cs typeface="Times New Roman" charset="0"/>
              </a:rPr>
              <a:t>Grundkursbereich</a:t>
            </a:r>
            <a:r>
              <a:rPr lang="de-DE" altLang="de-DE" dirty="0"/>
              <a:t> 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479600" y="881945"/>
            <a:ext cx="8640960" cy="4428831"/>
          </a:xfrm>
        </p:spPr>
        <p:txBody>
          <a:bodyPr/>
          <a:lstStyle/>
          <a:p>
            <a:pPr marL="507995" indent="-507995" eaLnBrk="1" hangingPunct="1">
              <a:lnSpc>
                <a:spcPct val="90000"/>
              </a:lnSpc>
              <a:buNone/>
            </a:pPr>
            <a:r>
              <a:rPr lang="de-DE" altLang="de-DE" b="1" dirty="0">
                <a:cs typeface="Times New Roman" charset="0"/>
              </a:rPr>
              <a:t>	24 GK-Noten, höchstens </a:t>
            </a:r>
            <a:r>
              <a:rPr lang="de-DE" altLang="de-DE" b="1" dirty="0">
                <a:solidFill>
                  <a:srgbClr val="FF0000"/>
                </a:solidFill>
                <a:cs typeface="Times New Roman" charset="0"/>
              </a:rPr>
              <a:t>6 (inkl. LKs!)</a:t>
            </a:r>
            <a:r>
              <a:rPr lang="de-DE" altLang="de-DE" b="1" dirty="0">
                <a:cs typeface="Times New Roman" charset="0"/>
              </a:rPr>
              <a:t> unter 5 P.</a:t>
            </a:r>
            <a:r>
              <a:rPr lang="de-DE" altLang="de-DE" b="1" dirty="0"/>
              <a:t> </a:t>
            </a:r>
          </a:p>
          <a:p>
            <a:pPr marL="507995" indent="-507995" eaLnBrk="1" hangingPunct="1">
              <a:lnSpc>
                <a:spcPct val="90000"/>
              </a:lnSpc>
              <a:buFont typeface="Wingdings" pitchFamily="2" charset="2"/>
              <a:buAutoNum type="alphaLcParenR"/>
            </a:pPr>
            <a:r>
              <a:rPr lang="de-DE" altLang="de-DE" sz="2444" dirty="0">
                <a:cs typeface="Times New Roman" charset="0"/>
              </a:rPr>
              <a:t>Kurse, die eingebracht werden müssen:</a:t>
            </a:r>
            <a:r>
              <a:rPr lang="de-DE" altLang="de-DE" sz="2444" dirty="0"/>
              <a:t> </a:t>
            </a:r>
          </a:p>
          <a:p>
            <a:pPr marL="931324" lvl="1" indent="-423329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de-DE" altLang="de-DE" sz="2444" dirty="0">
                <a:cs typeface="Times New Roman" charset="0"/>
              </a:rPr>
              <a:t>AF I &amp; III alle Pflichtkurse, falls nicht durch LK abgedeckt</a:t>
            </a:r>
            <a:r>
              <a:rPr lang="de-DE" altLang="de-DE" sz="2444" dirty="0"/>
              <a:t> </a:t>
            </a:r>
          </a:p>
          <a:p>
            <a:pPr marL="931324" lvl="1" indent="-423329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de-DE" altLang="de-DE" sz="2444" dirty="0">
                <a:cs typeface="Times New Roman" charset="0"/>
              </a:rPr>
              <a:t>AF II mindestens je 2 Kurse in </a:t>
            </a:r>
            <a:r>
              <a:rPr lang="de-DE" altLang="de-DE" sz="2444" dirty="0" err="1">
                <a:cs typeface="Times New Roman" charset="0"/>
              </a:rPr>
              <a:t>PoWi</a:t>
            </a:r>
            <a:r>
              <a:rPr lang="de-DE" altLang="de-DE" sz="2444" dirty="0">
                <a:cs typeface="Times New Roman" charset="0"/>
              </a:rPr>
              <a:t> und Geschichte (hier Q3 und Q4), sofern nicht durch LK abgedeckt</a:t>
            </a:r>
            <a:r>
              <a:rPr lang="de-DE" altLang="de-DE" sz="2444" dirty="0"/>
              <a:t> </a:t>
            </a:r>
          </a:p>
          <a:p>
            <a:pPr marL="931324" lvl="1" indent="-423329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de-DE" altLang="de-DE" sz="2444" dirty="0">
                <a:cs typeface="Times New Roman" charset="0"/>
              </a:rPr>
              <a:t>3., 4. und 5. Prüfungsfach: alle Kursnoten.</a:t>
            </a:r>
            <a:endParaRPr lang="de-DE" altLang="de-DE" sz="2444" dirty="0"/>
          </a:p>
          <a:p>
            <a:pPr marL="507995" indent="-507995" eaLnBrk="1" hangingPunct="1">
              <a:lnSpc>
                <a:spcPct val="90000"/>
              </a:lnSpc>
              <a:buFont typeface="Wingdings" pitchFamily="2" charset="2"/>
              <a:buAutoNum type="alphaLcParenR"/>
            </a:pPr>
            <a:r>
              <a:rPr lang="de-DE" altLang="de-DE" sz="2444" dirty="0">
                <a:cs typeface="Times New Roman" charset="0"/>
              </a:rPr>
              <a:t>Kurse, die eingebracht werden können:</a:t>
            </a:r>
            <a:r>
              <a:rPr lang="de-DE" altLang="de-DE" sz="2444" dirty="0"/>
              <a:t> </a:t>
            </a:r>
          </a:p>
          <a:p>
            <a:pPr marL="931324" lvl="1" indent="-423329" eaLnBrk="1" hangingPunct="1">
              <a:lnSpc>
                <a:spcPct val="90000"/>
              </a:lnSpc>
              <a:buNone/>
            </a:pPr>
            <a:r>
              <a:rPr lang="de-DE" altLang="de-DE" sz="2444" dirty="0">
                <a:cs typeface="Times New Roman" charset="0"/>
              </a:rPr>
              <a:t>	alle anderen Grundkurse bis zur Gesamtzahl von 24; darunter maximal 3 Sportgrundkurse</a:t>
            </a:r>
            <a:r>
              <a:rPr lang="de-DE" altLang="de-DE" sz="2444" dirty="0"/>
              <a:t> (außer Sport ist PF)</a:t>
            </a:r>
          </a:p>
          <a:p>
            <a:pPr marL="507995" indent="-507995" eaLnBrk="1" hangingPunct="1">
              <a:lnSpc>
                <a:spcPct val="90000"/>
              </a:lnSpc>
              <a:buNone/>
            </a:pPr>
            <a:r>
              <a:rPr lang="de-DE" altLang="de-DE" dirty="0">
                <a:cs typeface="Times New Roman" charset="0"/>
              </a:rPr>
              <a:t>	Insgesamt müssen in diesem Bereich </a:t>
            </a:r>
            <a:r>
              <a:rPr lang="de-DE" altLang="de-DE" b="1" dirty="0">
                <a:cs typeface="Times New Roman" charset="0"/>
              </a:rPr>
              <a:t>mindestens</a:t>
            </a:r>
            <a:r>
              <a:rPr lang="de-DE" altLang="de-DE" dirty="0">
                <a:cs typeface="Times New Roman" charset="0"/>
              </a:rPr>
              <a:t> </a:t>
            </a:r>
            <a:r>
              <a:rPr lang="de-DE" altLang="de-DE" b="1" dirty="0">
                <a:cs typeface="Times New Roman" charset="0"/>
              </a:rPr>
              <a:t>120 Punkte</a:t>
            </a:r>
            <a:r>
              <a:rPr lang="de-DE" altLang="de-DE" dirty="0">
                <a:cs typeface="Times New Roman" charset="0"/>
              </a:rPr>
              <a:t> erreicht werden.</a:t>
            </a:r>
          </a:p>
        </p:txBody>
      </p:sp>
      <p:pic>
        <p:nvPicPr>
          <p:cNvPr id="5" name="Bild 4" descr="RKS-Logo-Kulturschule">
            <a:extLst>
              <a:ext uri="{FF2B5EF4-FFF2-40B4-BE49-F238E27FC236}">
                <a16:creationId xmlns:a16="http://schemas.microsoft.com/office/drawing/2014/main" id="{F813F23C-4F05-4A80-A52F-4D20D00460A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4986" y="654830"/>
            <a:ext cx="10668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3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3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3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3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3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3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3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3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3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autoUpdateAnimBg="0"/>
      <p:bldP spid="13318" grpId="0" build="p" bldLvl="2" autoUpdateAnimBg="0"/>
    </p:bldLst>
  </p:timing>
</p:sld>
</file>

<file path=ppt/theme/theme1.xml><?xml version="1.0" encoding="utf-8"?>
<a:theme xmlns:a="http://schemas.openxmlformats.org/drawingml/2006/main" name="Einführungsveranstaltung für Angestellte">
  <a:themeElements>
    <a:clrScheme name="Wellen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Einführungsveranstaltung für Angestellte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inführungsveranstaltung für Angestellte 1">
        <a:dk1>
          <a:srgbClr val="000000"/>
        </a:dk1>
        <a:lt1>
          <a:srgbClr val="0099CC"/>
        </a:lt1>
        <a:dk2>
          <a:srgbClr val="FFFFFF"/>
        </a:dk2>
        <a:lt2>
          <a:srgbClr val="868686"/>
        </a:lt2>
        <a:accent1>
          <a:srgbClr val="00FFCC"/>
        </a:accent1>
        <a:accent2>
          <a:srgbClr val="969696"/>
        </a:accent2>
        <a:accent3>
          <a:srgbClr val="AACAE2"/>
        </a:accent3>
        <a:accent4>
          <a:srgbClr val="000000"/>
        </a:accent4>
        <a:accent5>
          <a:srgbClr val="AAFFE2"/>
        </a:accent5>
        <a:accent6>
          <a:srgbClr val="878787"/>
        </a:accent6>
        <a:hlink>
          <a:srgbClr val="00FFCC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inführungsveranstaltung für Angestellte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inführungsveranstaltung für Angestellte 3">
        <a:dk1>
          <a:srgbClr val="5F5F5F"/>
        </a:dk1>
        <a:lt1>
          <a:srgbClr val="FFFFFF"/>
        </a:lt1>
        <a:dk2>
          <a:srgbClr val="5F5F5F"/>
        </a:dk2>
        <a:lt2>
          <a:srgbClr val="808080"/>
        </a:lt2>
        <a:accent1>
          <a:srgbClr val="969696"/>
        </a:accent1>
        <a:accent2>
          <a:srgbClr val="000000"/>
        </a:accent2>
        <a:accent3>
          <a:srgbClr val="FFFFFF"/>
        </a:accent3>
        <a:accent4>
          <a:srgbClr val="505050"/>
        </a:accent4>
        <a:accent5>
          <a:srgbClr val="C9C9C9"/>
        </a:accent5>
        <a:accent6>
          <a:srgbClr val="000000"/>
        </a:accent6>
        <a:hlink>
          <a:srgbClr val="7777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C:\Programme\Microsoft Office\Templates\1031\Einführungsveranstaltung für Angestellte.pot</Template>
  <TotalTime>0</TotalTime>
  <Words>680</Words>
  <Application>Microsoft Office PowerPoint</Application>
  <PresentationFormat>Benutzerdefiniert</PresentationFormat>
  <Paragraphs>98</Paragraphs>
  <Slides>13</Slides>
  <Notes>13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2</vt:i4>
      </vt:variant>
      <vt:variant>
        <vt:lpstr>Folientitel</vt:lpstr>
      </vt:variant>
      <vt:variant>
        <vt:i4>13</vt:i4>
      </vt:variant>
    </vt:vector>
  </HeadingPairs>
  <TitlesOfParts>
    <vt:vector size="20" baseType="lpstr">
      <vt:lpstr>Arial</vt:lpstr>
      <vt:lpstr>Arial Unicode MS</vt:lpstr>
      <vt:lpstr>Times New Roman</vt:lpstr>
      <vt:lpstr>Wingdings</vt:lpstr>
      <vt:lpstr>Einführungsveranstaltung für Angestellte</vt:lpstr>
      <vt:lpstr>Clip</vt:lpstr>
      <vt:lpstr>Document</vt:lpstr>
      <vt:lpstr>Vorbereitung der Kurswahlen...</vt:lpstr>
      <vt:lpstr>Themenübersicht</vt:lpstr>
      <vt:lpstr>Aufgabenfelder</vt:lpstr>
      <vt:lpstr>Grund- und Leistungsfächer </vt:lpstr>
      <vt:lpstr>Mindestverpflichtungen </vt:lpstr>
      <vt:lpstr>Prüfungsfächer im Abitur</vt:lpstr>
      <vt:lpstr>Gesamtqualifikation </vt:lpstr>
      <vt:lpstr>Leistungskursbereich </vt:lpstr>
      <vt:lpstr>Grundkursbereich </vt:lpstr>
      <vt:lpstr>Abiturbereich </vt:lpstr>
      <vt:lpstr>Schulportal-Kurswahlmodul</vt:lpstr>
      <vt:lpstr>Sport</vt:lpstr>
      <vt:lpstr>Informationen im Netz</vt:lpstr>
    </vt:vector>
  </TitlesOfParts>
  <Company>Rudolf-Koch-Schule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Willkommen...</dc:title>
  <dc:creator>Mobile1</dc:creator>
  <cp:lastModifiedBy>Hofmann, Bernhard</cp:lastModifiedBy>
  <cp:revision>91</cp:revision>
  <cp:lastPrinted>1601-01-01T00:00:00Z</cp:lastPrinted>
  <dcterms:created xsi:type="dcterms:W3CDTF">2001-04-25T15:31:44Z</dcterms:created>
  <dcterms:modified xsi:type="dcterms:W3CDTF">2025-04-25T14:44:31Z</dcterms:modified>
</cp:coreProperties>
</file>